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709" r:id="rId3"/>
    <p:sldMasterId id="2147483729" r:id="rId4"/>
  </p:sldMasterIdLst>
  <p:notesMasterIdLst>
    <p:notesMasterId r:id="rId34"/>
  </p:notesMasterIdLst>
  <p:sldIdLst>
    <p:sldId id="256" r:id="rId5"/>
    <p:sldId id="402" r:id="rId6"/>
    <p:sldId id="276" r:id="rId7"/>
    <p:sldId id="295" r:id="rId8"/>
    <p:sldId id="296" r:id="rId9"/>
    <p:sldId id="297" r:id="rId10"/>
    <p:sldId id="298" r:id="rId11"/>
    <p:sldId id="299" r:id="rId12"/>
    <p:sldId id="300" r:id="rId13"/>
    <p:sldId id="301" r:id="rId14"/>
    <p:sldId id="303" r:id="rId15"/>
    <p:sldId id="420" r:id="rId16"/>
    <p:sldId id="306" r:id="rId17"/>
    <p:sldId id="307" r:id="rId18"/>
    <p:sldId id="421" r:id="rId19"/>
    <p:sldId id="422" r:id="rId20"/>
    <p:sldId id="423" r:id="rId21"/>
    <p:sldId id="424" r:id="rId22"/>
    <p:sldId id="310" r:id="rId23"/>
    <p:sldId id="311" r:id="rId24"/>
    <p:sldId id="314" r:id="rId25"/>
    <p:sldId id="315" r:id="rId26"/>
    <p:sldId id="316" r:id="rId27"/>
    <p:sldId id="317" r:id="rId28"/>
    <p:sldId id="318" r:id="rId29"/>
    <p:sldId id="319" r:id="rId30"/>
    <p:sldId id="320" r:id="rId31"/>
    <p:sldId id="419" r:id="rId32"/>
    <p:sldId id="409" r:id="rId33"/>
  </p:sldIdLst>
  <p:sldSz cx="12188825" cy="6858000"/>
  <p:notesSz cx="6858000" cy="9144000"/>
  <p:embeddedFontLst>
    <p:embeddedFont>
      <p:font typeface="Arial Black" panose="020B0A04020102020204" pitchFamily="34" charset="0"/>
      <p:regular r:id="rId35"/>
      <p:bold r:id="rId36"/>
    </p:embeddedFont>
    <p:embeddedFont>
      <p:font typeface="Cambria" panose="02040503050406030204" pitchFamily="18" charset="0"/>
      <p:regular r:id="rId37"/>
      <p:bold r:id="rId38"/>
      <p:italic r:id="rId39"/>
      <p:boldItalic r:id="rId40"/>
    </p:embeddedFont>
    <p:embeddedFont>
      <p:font typeface="Cooper Black" panose="0208090404030B020404" pitchFamily="18" charset="0"/>
      <p:regular r:id="rId41"/>
    </p:embeddedFont>
    <p:embeddedFont>
      <p:font typeface="Corben" panose="020B0604020202020204" charset="0"/>
      <p:bold r:id="rId42"/>
    </p:embeddedFont>
    <p:embeddedFont>
      <p:font typeface="Open Sans" panose="020B0606030504020204" pitchFamily="34" charset="0"/>
      <p:regular r:id="rId43"/>
      <p:bold r:id="rId44"/>
      <p:italic r:id="rId45"/>
      <p:boldItalic r:id="rId46"/>
    </p:embeddedFont>
    <p:embeddedFont>
      <p:font typeface="Quattrocento Sans" panose="020B0502050000020003" pitchFamily="34" charset="0"/>
      <p:regular r:id="rId47"/>
      <p:bold r:id="rId48"/>
      <p:italic r:id="rId49"/>
      <p:boldItalic r:id="rId50"/>
    </p:embeddedFont>
    <p:embeddedFont>
      <p:font typeface="Segoe UI" panose="020B0502040204020203" pitchFamily="34" charset="0"/>
      <p:regular r:id="rId51"/>
      <p:bold r:id="rId52"/>
      <p:italic r:id="rId53"/>
      <p:boldItalic r:id="rId54"/>
    </p:embeddedFont>
    <p:embeddedFont>
      <p:font typeface="Segoe UI Light" panose="020B0502040204020203" pitchFamily="34" charset="0"/>
      <p:regular r:id="rId55"/>
      <p: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03" roundtripDataSignature="AMtx7mjDuvg+AJ5SXhqS019oXJCQRE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3E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80" autoAdjust="0"/>
    <p:restoredTop sz="94660"/>
  </p:normalViewPr>
  <p:slideViewPr>
    <p:cSldViewPr snapToGrid="0">
      <p:cViewPr varScale="1">
        <p:scale>
          <a:sx n="96" d="100"/>
          <a:sy n="96" d="100"/>
        </p:scale>
        <p:origin x="904" y="288"/>
      </p:cViewPr>
      <p:guideLst>
        <p:guide orient="horz" pos="2160"/>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5.fntdata"/><Relationship Id="rId21" Type="http://schemas.openxmlformats.org/officeDocument/2006/relationships/slide" Target="slides/slide17.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font" Target="fonts/font21.fntdata"/><Relationship Id="rId7" Type="http://schemas.openxmlformats.org/officeDocument/2006/relationships/slide" Target="slides/slide3.xml"/><Relationship Id="rId20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 Type="http://schemas.openxmlformats.org/officeDocument/2006/relationships/slide" Target="slides/slide1.xml"/><Relationship Id="rId203" Type="http://customschemas.google.com/relationships/presentationmetadata" Target="meta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font" Target="fonts/font22.fntdata"/><Relationship Id="rId8" Type="http://schemas.openxmlformats.org/officeDocument/2006/relationships/slide" Target="slides/slide4.xml"/><Relationship Id="rId51" Type="http://schemas.openxmlformats.org/officeDocument/2006/relationships/font" Target="fonts/font17.fntdata"/><Relationship Id="rId206"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6.xml"/><Relationship Id="rId41" Type="http://schemas.openxmlformats.org/officeDocument/2006/relationships/font" Target="fonts/font7.fntdata"/><Relationship Id="rId54"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2.xml"/><Relationship Id="rId204" Type="http://schemas.openxmlformats.org/officeDocument/2006/relationships/presProps" Target="presProps.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2.fntdata"/><Relationship Id="rId49" Type="http://schemas.openxmlformats.org/officeDocument/2006/relationships/font" Target="fonts/font15.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10.fntdata"/><Relationship Id="rId52" Type="http://schemas.openxmlformats.org/officeDocument/2006/relationships/font" Target="fonts/font18.fntdata"/><Relationship Id="rId4" Type="http://schemas.openxmlformats.org/officeDocument/2006/relationships/slideMaster" Target="slideMasters/slideMaster4.xml"/><Relationship Id="rId9" Type="http://schemas.openxmlformats.org/officeDocument/2006/relationships/slide" Target="slides/slide5.xml"/><Relationship Id="rId20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pixabay.com/photos/san-francisco-transamerica-pyramid-1633203/"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p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2" name="Google Shape;1192;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4" name="Google Shape;1204;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p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3" name="Google Shape;1223;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p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1" name="Google Shape;1231;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p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4" name="Google Shape;1244;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p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3" name="Google Shape;1253;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p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7" name="Google Shape;1267;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p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6" name="Google Shape;1276;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p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7" name="Google Shape;1267;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p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6" name="Google Shape;1276;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https://pixabay.com/photos/san-francisco-transamerica-pyramid-1633203/</a:t>
            </a:r>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12456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p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0" name="Google Shape;1350;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p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8" name="Google Shape;1358;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p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6" name="Google Shape;1366;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p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4" name="Google Shape;1404;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p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2" name="Google Shape;1412;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p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4" name="Google Shape;1434;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3823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0" name="Google Shape;1090;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1" name="Google Shape;1091;p4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4</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p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6" name="Google Shape;1126;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p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4" name="Google Shape;1134;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42" name="Google Shape;1142;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p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0" name="Google Shape;1150;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p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9" name="Google Shape;1159;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p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6" name="Google Shape;1176;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146"/>
          <p:cNvSpPr/>
          <p:nvPr/>
        </p:nvSpPr>
        <p:spPr>
          <a:xfrm flipH="1">
            <a:off x="-2" y="3058359"/>
            <a:ext cx="7462565" cy="3799641"/>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7" name="Google Shape;17;p146"/>
          <p:cNvSpPr/>
          <p:nvPr/>
        </p:nvSpPr>
        <p:spPr>
          <a:xfrm>
            <a:off x="-6" y="1124744"/>
            <a:ext cx="12188831" cy="5733256"/>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ABD9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8" name="Google Shape;18;p146"/>
          <p:cNvSpPr/>
          <p:nvPr/>
        </p:nvSpPr>
        <p:spPr>
          <a:xfrm flipH="1">
            <a:off x="-2" y="1995614"/>
            <a:ext cx="12188827" cy="4862387"/>
          </a:xfrm>
          <a:custGeom>
            <a:avLst/>
            <a:gdLst/>
            <a:ahLst/>
            <a:cxnLst/>
            <a:rect l="l" t="t" r="r" b="b"/>
            <a:pathLst>
              <a:path w="12188827" h="4862387" extrusionOk="0">
                <a:moveTo>
                  <a:pt x="0" y="0"/>
                </a:moveTo>
                <a:lnTo>
                  <a:pt x="0" y="4862387"/>
                </a:lnTo>
                <a:lnTo>
                  <a:pt x="12188827" y="4862387"/>
                </a:lnTo>
                <a:lnTo>
                  <a:pt x="12188827" y="3248211"/>
                </a:lnTo>
                <a:lnTo>
                  <a:pt x="12065043" y="3174555"/>
                </a:lnTo>
                <a:cubicBezTo>
                  <a:pt x="11174911" y="2698247"/>
                  <a:pt x="10218900" y="3245765"/>
                  <a:pt x="8632675" y="4232925"/>
                </a:cubicBezTo>
                <a:cubicBezTo>
                  <a:pt x="5990931" y="5869126"/>
                  <a:pt x="4783278" y="2123831"/>
                  <a:pt x="103619" y="43113"/>
                </a:cubicBezTo>
                <a:close/>
              </a:path>
            </a:pathLst>
          </a:custGeom>
          <a:gradFill>
            <a:gsLst>
              <a:gs pos="0">
                <a:schemeClr val="accent1"/>
              </a:gs>
              <a:gs pos="100000">
                <a:schemeClr val="accent3"/>
              </a:gs>
            </a:gsLst>
            <a:lin ang="2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Quattrocento Sans"/>
              <a:ea typeface="Quattrocento Sans"/>
              <a:cs typeface="Quattrocento Sans"/>
              <a:sym typeface="Quattrocento Sans"/>
            </a:endParaRPr>
          </a:p>
        </p:txBody>
      </p:sp>
      <p:sp>
        <p:nvSpPr>
          <p:cNvPr id="19" name="Google Shape;19;p146"/>
          <p:cNvSpPr txBox="1">
            <a:spLocks noGrp="1"/>
          </p:cNvSpPr>
          <p:nvPr>
            <p:ph type="ctrTitle"/>
          </p:nvPr>
        </p:nvSpPr>
        <p:spPr>
          <a:xfrm>
            <a:off x="914162" y="1257197"/>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accent1"/>
              </a:buClr>
              <a:buSzPts val="4800"/>
              <a:buFont typeface="Quattrocento Sans"/>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46"/>
          <p:cNvSpPr txBox="1">
            <a:spLocks noGrp="1"/>
          </p:cNvSpPr>
          <p:nvPr>
            <p:ph type="subTitle" idx="1"/>
          </p:nvPr>
        </p:nvSpPr>
        <p:spPr>
          <a:xfrm>
            <a:off x="914163" y="2765323"/>
            <a:ext cx="6980449" cy="612775"/>
          </a:xfrm>
          <a:prstGeom prst="rect">
            <a:avLst/>
          </a:prstGeom>
          <a:noFill/>
          <a:ln>
            <a:noFill/>
          </a:ln>
        </p:spPr>
        <p:txBody>
          <a:bodyPr spcFirstLastPara="1" wrap="square" lIns="0" tIns="60925" rIns="0" bIns="60925" anchor="t" anchorCtr="0">
            <a:noAutofit/>
          </a:bodyPr>
          <a:lstStyle>
            <a:lvl1pPr lvl="0" algn="l">
              <a:spcBef>
                <a:spcPts val="560"/>
              </a:spcBef>
              <a:spcAft>
                <a:spcPts val="0"/>
              </a:spcAft>
              <a:buClr>
                <a:srgbClr val="7F7F7F"/>
              </a:buClr>
              <a:buSzPts val="2800"/>
              <a:buNone/>
              <a:defRPr sz="2800">
                <a:solidFill>
                  <a:srgbClr val="7F7F7F"/>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21" name="Google Shape;21;p146"/>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6"/>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6"/>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146"/>
          <p:cNvSpPr txBox="1">
            <a:spLocks noGrp="1"/>
          </p:cNvSpPr>
          <p:nvPr>
            <p:ph type="body" idx="2"/>
          </p:nvPr>
        </p:nvSpPr>
        <p:spPr>
          <a:xfrm>
            <a:off x="7462563" y="5085184"/>
            <a:ext cx="4141693" cy="1156343"/>
          </a:xfrm>
          <a:prstGeom prst="rect">
            <a:avLst/>
          </a:prstGeom>
          <a:noFill/>
          <a:ln>
            <a:noFill/>
          </a:ln>
        </p:spPr>
        <p:txBody>
          <a:bodyPr spcFirstLastPara="1" wrap="square" lIns="0" tIns="60925" rIns="0" bIns="60925" anchor="b" anchorCtr="0">
            <a:noAutofit/>
          </a:bodyPr>
          <a:lstStyle>
            <a:lvl1pPr marL="457200" lvl="0" indent="-228600" algn="r">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46"/>
          <p:cNvSpPr/>
          <p:nvPr/>
        </p:nvSpPr>
        <p:spPr>
          <a:xfrm>
            <a:off x="0" y="0"/>
            <a:ext cx="1125860" cy="1052736"/>
          </a:xfrm>
          <a:custGeom>
            <a:avLst/>
            <a:gdLst/>
            <a:ahLst/>
            <a:cxnLst/>
            <a:rect l="l" t="t" r="r" b="b"/>
            <a:pathLst>
              <a:path w="1125860" h="1052736" extrusionOk="0">
                <a:moveTo>
                  <a:pt x="0" y="0"/>
                </a:moveTo>
                <a:lnTo>
                  <a:pt x="1078411" y="0"/>
                </a:lnTo>
                <a:lnTo>
                  <a:pt x="1109768" y="101015"/>
                </a:lnTo>
                <a:cubicBezTo>
                  <a:pt x="1120319" y="152578"/>
                  <a:pt x="1125860" y="205966"/>
                  <a:pt x="1125860" y="260648"/>
                </a:cubicBezTo>
                <a:cubicBezTo>
                  <a:pt x="1125860" y="698106"/>
                  <a:pt x="771230" y="1052736"/>
                  <a:pt x="333772" y="1052736"/>
                </a:cubicBezTo>
                <a:cubicBezTo>
                  <a:pt x="224408" y="1052736"/>
                  <a:pt x="120220" y="1030572"/>
                  <a:pt x="25456" y="990490"/>
                </a:cubicBezTo>
                <a:lnTo>
                  <a:pt x="0" y="9766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6" name="Google Shape;26;p146"/>
          <p:cNvSpPr/>
          <p:nvPr/>
        </p:nvSpPr>
        <p:spPr>
          <a:xfrm>
            <a:off x="1413892" y="398372"/>
            <a:ext cx="472244" cy="47224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7" name="Google Shape;27;p146"/>
          <p:cNvSpPr/>
          <p:nvPr/>
        </p:nvSpPr>
        <p:spPr>
          <a:xfrm>
            <a:off x="9367155" y="1301823"/>
            <a:ext cx="1406894" cy="1406894"/>
          </a:xfrm>
          <a:prstGeom prst="ellipse">
            <a:avLst/>
          </a:prstGeom>
          <a:solidFill>
            <a:srgbClr val="ACD98C"/>
          </a:solidFill>
          <a:ln w="1016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8" name="Google Shape;28;p146"/>
          <p:cNvSpPr/>
          <p:nvPr/>
        </p:nvSpPr>
        <p:spPr>
          <a:xfrm>
            <a:off x="10532246" y="729678"/>
            <a:ext cx="483606" cy="483606"/>
          </a:xfrm>
          <a:prstGeom prst="ellipse">
            <a:avLst/>
          </a:pr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369"/>
        <p:cNvGrpSpPr/>
        <p:nvPr/>
      </p:nvGrpSpPr>
      <p:grpSpPr>
        <a:xfrm>
          <a:off x="0" y="0"/>
          <a:ext cx="0" cy="0"/>
          <a:chOff x="0" y="0"/>
          <a:chExt cx="0" cy="0"/>
        </a:xfrm>
      </p:grpSpPr>
      <p:sp>
        <p:nvSpPr>
          <p:cNvPr id="370" name="Google Shape;370;p158"/>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158"/>
          <p:cNvSpPr txBox="1">
            <a:spLocks noGrp="1"/>
          </p:cNvSpPr>
          <p:nvPr>
            <p:ph type="subTitle" idx="1"/>
          </p:nvPr>
        </p:nvSpPr>
        <p:spPr>
          <a:xfrm>
            <a:off x="1523603" y="3602037"/>
            <a:ext cx="9141619"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399"/>
              <a:buNone/>
              <a:defRPr sz="2399"/>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2" name="Google Shape;372;p15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15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15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9029358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2"/>
        <p:cNvGrpSpPr/>
        <p:nvPr/>
      </p:nvGrpSpPr>
      <p:grpSpPr>
        <a:xfrm>
          <a:off x="0" y="0"/>
          <a:ext cx="0" cy="0"/>
          <a:chOff x="0" y="0"/>
          <a:chExt cx="0" cy="0"/>
        </a:xfrm>
      </p:grpSpPr>
      <p:grpSp>
        <p:nvGrpSpPr>
          <p:cNvPr id="133" name="Google Shape;133;p185"/>
          <p:cNvGrpSpPr/>
          <p:nvPr/>
        </p:nvGrpSpPr>
        <p:grpSpPr>
          <a:xfrm rot="10800000">
            <a:off x="9586912" y="4027941"/>
            <a:ext cx="2601913" cy="2833688"/>
            <a:chOff x="0" y="0"/>
            <a:chExt cx="2601913" cy="2833688"/>
          </a:xfrm>
        </p:grpSpPr>
        <p:sp>
          <p:nvSpPr>
            <p:cNvPr id="134" name="Google Shape;134;p185"/>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5" name="Google Shape;135;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6" name="Google Shape;136;p185"/>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7" name="Google Shape;137;p185"/>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8" name="Google Shape;138;p185"/>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9" name="Google Shape;139;p185"/>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0" name="Google Shape;140;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1" name="Google Shape;141;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2" name="Google Shape;142;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3" name="Google Shape;143;p185"/>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4" name="Google Shape;144;p185"/>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5" name="Google Shape;145;p185"/>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6" name="Google Shape;146;p185"/>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7" name="Google Shape;147;p185"/>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8" name="Google Shape;148;p185"/>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9" name="Google Shape;149;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0" name="Google Shape;150;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1" name="Google Shape;151;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2" name="Google Shape;152;p185"/>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3" name="Google Shape;153;p185"/>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4" name="Google Shape;154;p185"/>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155" name="Google Shape;155;p185"/>
          <p:cNvSpPr/>
          <p:nvPr/>
        </p:nvSpPr>
        <p:spPr>
          <a:xfrm>
            <a:off x="0" y="0"/>
            <a:ext cx="6094412"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6" name="Google Shape;156;p185"/>
          <p:cNvSpPr/>
          <p:nvPr/>
        </p:nvSpPr>
        <p:spPr>
          <a:xfrm rot="5400000">
            <a:off x="10179373" y="-118464"/>
            <a:ext cx="1890988" cy="2127916"/>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7" name="Google Shape;157;p185"/>
          <p:cNvSpPr txBox="1">
            <a:spLocks noGrp="1"/>
          </p:cNvSpPr>
          <p:nvPr>
            <p:ph type="ctrTitle"/>
          </p:nvPr>
        </p:nvSpPr>
        <p:spPr>
          <a:xfrm>
            <a:off x="1828323" y="2576512"/>
            <a:ext cx="8532178" cy="1392378"/>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Clr>
                <a:schemeClr val="accent3"/>
              </a:buClr>
              <a:buSzPts val="8000"/>
              <a:buFont typeface="Open Sans"/>
              <a:buNone/>
              <a:defRPr sz="8000" b="1">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185"/>
          <p:cNvSpPr txBox="1">
            <a:spLocks noGrp="1"/>
          </p:cNvSpPr>
          <p:nvPr>
            <p:ph type="subTitle" idx="1"/>
          </p:nvPr>
        </p:nvSpPr>
        <p:spPr>
          <a:xfrm>
            <a:off x="1828324" y="4027941"/>
            <a:ext cx="8532178" cy="764440"/>
          </a:xfrm>
          <a:prstGeom prst="rect">
            <a:avLst/>
          </a:prstGeom>
          <a:noFill/>
          <a:ln>
            <a:noFill/>
          </a:ln>
        </p:spPr>
        <p:txBody>
          <a:bodyPr spcFirstLastPara="1" wrap="square" lIns="121875" tIns="60925" rIns="121875" bIns="60925" anchor="t" anchorCtr="0">
            <a:normAutofit/>
          </a:bodyPr>
          <a:lstStyle>
            <a:lvl1pPr lvl="0" algn="ctr">
              <a:spcBef>
                <a:spcPts val="480"/>
              </a:spcBef>
              <a:spcAft>
                <a:spcPts val="0"/>
              </a:spcAft>
              <a:buClr>
                <a:srgbClr val="595959"/>
              </a:buClr>
              <a:buSzPts val="2400"/>
              <a:buNone/>
              <a:defRPr sz="2400">
                <a:solidFill>
                  <a:srgbClr val="595959"/>
                </a:solidFill>
                <a:latin typeface="Open Sans"/>
                <a:ea typeface="Open Sans"/>
                <a:cs typeface="Open Sans"/>
                <a:sym typeface="Open Sans"/>
              </a:defRPr>
            </a:lvl1pPr>
            <a:lvl2pPr lvl="1" algn="ctr">
              <a:spcBef>
                <a:spcPts val="640"/>
              </a:spcBef>
              <a:spcAft>
                <a:spcPts val="0"/>
              </a:spcAft>
              <a:buClr>
                <a:srgbClr val="888888"/>
              </a:buClr>
              <a:buSzPts val="32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540"/>
              </a:spcBef>
              <a:spcAft>
                <a:spcPts val="0"/>
              </a:spcAft>
              <a:buClr>
                <a:srgbClr val="888888"/>
              </a:buClr>
              <a:buSzPts val="2700"/>
              <a:buNone/>
              <a:defRPr>
                <a:solidFill>
                  <a:srgbClr val="888888"/>
                </a:solidFill>
              </a:defRPr>
            </a:lvl6pPr>
            <a:lvl7pPr lvl="6" algn="ctr">
              <a:spcBef>
                <a:spcPts val="540"/>
              </a:spcBef>
              <a:spcAft>
                <a:spcPts val="0"/>
              </a:spcAft>
              <a:buClr>
                <a:srgbClr val="888888"/>
              </a:buClr>
              <a:buSzPts val="2700"/>
              <a:buNone/>
              <a:defRPr>
                <a:solidFill>
                  <a:srgbClr val="888888"/>
                </a:solidFill>
              </a:defRPr>
            </a:lvl7pPr>
            <a:lvl8pPr lvl="7" algn="ctr">
              <a:spcBef>
                <a:spcPts val="540"/>
              </a:spcBef>
              <a:spcAft>
                <a:spcPts val="0"/>
              </a:spcAft>
              <a:buClr>
                <a:srgbClr val="888888"/>
              </a:buClr>
              <a:buSzPts val="2700"/>
              <a:buNone/>
              <a:defRPr>
                <a:solidFill>
                  <a:srgbClr val="888888"/>
                </a:solidFill>
              </a:defRPr>
            </a:lvl8pPr>
            <a:lvl9pPr lvl="8" algn="ctr">
              <a:spcBef>
                <a:spcPts val="540"/>
              </a:spcBef>
              <a:spcAft>
                <a:spcPts val="0"/>
              </a:spcAft>
              <a:buClr>
                <a:srgbClr val="888888"/>
              </a:buClr>
              <a:buSzPts val="2700"/>
              <a:buNone/>
              <a:defRPr>
                <a:solidFill>
                  <a:srgbClr val="888888"/>
                </a:solidFill>
              </a:defRPr>
            </a:lvl9pPr>
          </a:lstStyle>
          <a:p>
            <a:endParaRPr/>
          </a:p>
        </p:txBody>
      </p:sp>
      <p:sp>
        <p:nvSpPr>
          <p:cNvPr id="159" name="Google Shape;159;p18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18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18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162" name="Google Shape;162;p185"/>
          <p:cNvGrpSpPr/>
          <p:nvPr/>
        </p:nvGrpSpPr>
        <p:grpSpPr>
          <a:xfrm>
            <a:off x="0" y="0"/>
            <a:ext cx="3445202" cy="4727575"/>
            <a:chOff x="0" y="0"/>
            <a:chExt cx="3445202" cy="4727575"/>
          </a:xfrm>
        </p:grpSpPr>
        <p:grpSp>
          <p:nvGrpSpPr>
            <p:cNvPr id="163" name="Google Shape;163;p185"/>
            <p:cNvGrpSpPr/>
            <p:nvPr/>
          </p:nvGrpSpPr>
          <p:grpSpPr>
            <a:xfrm rot="10800000">
              <a:off x="0" y="0"/>
              <a:ext cx="2913063" cy="4727575"/>
              <a:chOff x="9275762" y="2130425"/>
              <a:chExt cx="2913063" cy="4727575"/>
            </a:xfrm>
          </p:grpSpPr>
          <p:sp>
            <p:nvSpPr>
              <p:cNvPr id="164" name="Google Shape;164;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5" name="Google Shape;165;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6" name="Google Shape;166;p185"/>
              <p:cNvSpPr/>
              <p:nvPr/>
            </p:nvSpPr>
            <p:spPr>
              <a:xfrm>
                <a:off x="10785475" y="5818187"/>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7" name="Google Shape;167;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8" name="Google Shape;168;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9" name="Google Shape;169;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0" name="Google Shape;170;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1" name="Google Shape;171;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2" name="Google Shape;172;p185"/>
              <p:cNvSpPr/>
              <p:nvPr/>
            </p:nvSpPr>
            <p:spPr>
              <a:xfrm>
                <a:off x="9377362" y="3389312"/>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3" name="Google Shape;173;p185"/>
              <p:cNvSpPr/>
              <p:nvPr/>
            </p:nvSpPr>
            <p:spPr>
              <a:xfrm>
                <a:off x="10079037" y="4198937"/>
                <a:ext cx="706438" cy="809625"/>
              </a:xfrm>
              <a:custGeom>
                <a:avLst/>
                <a:gdLst/>
                <a:ahLst/>
                <a:cxnLst/>
                <a:rect l="l" t="t" r="r" b="b"/>
                <a:pathLst>
                  <a:path w="445" h="510" extrusionOk="0">
                    <a:moveTo>
                      <a:pt x="445" y="254"/>
                    </a:moveTo>
                    <a:lnTo>
                      <a:pt x="0" y="510"/>
                    </a:lnTo>
                    <a:lnTo>
                      <a:pt x="0" y="0"/>
                    </a:lnTo>
                    <a:lnTo>
                      <a:pt x="0" y="0"/>
                    </a:lnTo>
                    <a:lnTo>
                      <a:pt x="445" y="254"/>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4" name="Google Shape;174;p185"/>
              <p:cNvSpPr/>
              <p:nvPr/>
            </p:nvSpPr>
            <p:spPr>
              <a:xfrm>
                <a:off x="9275762" y="4414837"/>
                <a:ext cx="325438" cy="377825"/>
              </a:xfrm>
              <a:custGeom>
                <a:avLst/>
                <a:gdLst/>
                <a:ahLst/>
                <a:cxnLst/>
                <a:rect l="l" t="t" r="r" b="b"/>
                <a:pathLst>
                  <a:path w="205" h="238" extrusionOk="0">
                    <a:moveTo>
                      <a:pt x="205" y="118"/>
                    </a:moveTo>
                    <a:lnTo>
                      <a:pt x="0" y="238"/>
                    </a:lnTo>
                    <a:lnTo>
                      <a:pt x="0" y="0"/>
                    </a:lnTo>
                    <a:lnTo>
                      <a:pt x="0" y="0"/>
                    </a:lnTo>
                    <a:lnTo>
                      <a:pt x="205" y="11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5" name="Google Shape;175;p185"/>
              <p:cNvSpPr/>
              <p:nvPr/>
            </p:nvSpPr>
            <p:spPr>
              <a:xfrm>
                <a:off x="9371012" y="3322637"/>
                <a:ext cx="223838" cy="257175"/>
              </a:xfrm>
              <a:custGeom>
                <a:avLst/>
                <a:gdLst/>
                <a:ahLst/>
                <a:cxnLst/>
                <a:rect l="l" t="t" r="r" b="b"/>
                <a:pathLst>
                  <a:path w="141" h="162" extrusionOk="0">
                    <a:moveTo>
                      <a:pt x="141" y="80"/>
                    </a:moveTo>
                    <a:lnTo>
                      <a:pt x="0" y="162"/>
                    </a:lnTo>
                    <a:lnTo>
                      <a:pt x="0" y="0"/>
                    </a:lnTo>
                    <a:lnTo>
                      <a:pt x="0" y="0"/>
                    </a:lnTo>
                    <a:lnTo>
                      <a:pt x="141" y="8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6" name="Google Shape;176;p185"/>
              <p:cNvSpPr/>
              <p:nvPr/>
            </p:nvSpPr>
            <p:spPr>
              <a:xfrm>
                <a:off x="10079037" y="3792537"/>
                <a:ext cx="706438" cy="809625"/>
              </a:xfrm>
              <a:custGeom>
                <a:avLst/>
                <a:gdLst/>
                <a:ahLst/>
                <a:cxnLst/>
                <a:rect l="l" t="t" r="r" b="b"/>
                <a:pathLst>
                  <a:path w="445" h="510" extrusionOk="0">
                    <a:moveTo>
                      <a:pt x="445" y="0"/>
                    </a:moveTo>
                    <a:lnTo>
                      <a:pt x="445" y="510"/>
                    </a:lnTo>
                    <a:lnTo>
                      <a:pt x="445" y="510"/>
                    </a:lnTo>
                    <a:lnTo>
                      <a:pt x="0" y="256"/>
                    </a:lnTo>
                    <a:lnTo>
                      <a:pt x="4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7" name="Google Shape;177;p185"/>
              <p:cNvSpPr/>
              <p:nvPr/>
            </p:nvSpPr>
            <p:spPr>
              <a:xfrm>
                <a:off x="10079037" y="3389312"/>
                <a:ext cx="706438" cy="809625"/>
              </a:xfrm>
              <a:custGeom>
                <a:avLst/>
                <a:gdLst/>
                <a:ahLst/>
                <a:cxnLst/>
                <a:rect l="l" t="t" r="r" b="b"/>
                <a:pathLst>
                  <a:path w="445" h="510" extrusionOk="0">
                    <a:moveTo>
                      <a:pt x="445" y="254"/>
                    </a:moveTo>
                    <a:lnTo>
                      <a:pt x="445" y="254"/>
                    </a:lnTo>
                    <a:lnTo>
                      <a:pt x="0"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8" name="Google Shape;178;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9" name="Google Shape;179;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0" name="Google Shape;180;p185"/>
              <p:cNvSpPr/>
              <p:nvPr/>
            </p:nvSpPr>
            <p:spPr>
              <a:xfrm>
                <a:off x="10083800" y="5414962"/>
                <a:ext cx="701675" cy="806450"/>
              </a:xfrm>
              <a:custGeom>
                <a:avLst/>
                <a:gdLst/>
                <a:ahLst/>
                <a:cxnLst/>
                <a:rect l="l" t="t" r="r" b="b"/>
                <a:pathLst>
                  <a:path w="442" h="508" extrusionOk="0">
                    <a:moveTo>
                      <a:pt x="442" y="0"/>
                    </a:moveTo>
                    <a:lnTo>
                      <a:pt x="442" y="508"/>
                    </a:lnTo>
                    <a:lnTo>
                      <a:pt x="0" y="254"/>
                    </a:lnTo>
                    <a:lnTo>
                      <a:pt x="442"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1" name="Google Shape;181;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2" name="Google Shape;182;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3" name="Google Shape;183;p185"/>
              <p:cNvSpPr/>
              <p:nvPr/>
            </p:nvSpPr>
            <p:spPr>
              <a:xfrm>
                <a:off x="10785475" y="6221412"/>
                <a:ext cx="701675" cy="636588"/>
              </a:xfrm>
              <a:custGeom>
                <a:avLst/>
                <a:gdLst/>
                <a:ahLst/>
                <a:cxnLst/>
                <a:rect l="l" t="t" r="r" b="b"/>
                <a:pathLst>
                  <a:path w="442" h="401" extrusionOk="0">
                    <a:moveTo>
                      <a:pt x="442" y="256"/>
                    </a:moveTo>
                    <a:lnTo>
                      <a:pt x="0" y="0"/>
                    </a:lnTo>
                    <a:lnTo>
                      <a:pt x="0" y="2"/>
                    </a:lnTo>
                    <a:lnTo>
                      <a:pt x="0" y="401"/>
                    </a:lnTo>
                    <a:lnTo>
                      <a:pt x="192" y="401"/>
                    </a:lnTo>
                    <a:lnTo>
                      <a:pt x="442" y="256"/>
                    </a:lnTo>
                    <a:lnTo>
                      <a:pt x="442" y="256"/>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4" name="Google Shape;184;p185"/>
              <p:cNvSpPr/>
              <p:nvPr/>
            </p:nvSpPr>
            <p:spPr>
              <a:xfrm>
                <a:off x="11090275" y="6627812"/>
                <a:ext cx="396875" cy="230188"/>
              </a:xfrm>
              <a:custGeom>
                <a:avLst/>
                <a:gdLst/>
                <a:ahLst/>
                <a:cxnLst/>
                <a:rect l="l" t="t" r="r" b="b"/>
                <a:pathLst>
                  <a:path w="250" h="145" extrusionOk="0">
                    <a:moveTo>
                      <a:pt x="0" y="145"/>
                    </a:moveTo>
                    <a:lnTo>
                      <a:pt x="250" y="145"/>
                    </a:lnTo>
                    <a:lnTo>
                      <a:pt x="250" y="0"/>
                    </a:lnTo>
                    <a:lnTo>
                      <a:pt x="0" y="14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5" name="Google Shape;185;p185"/>
              <p:cNvSpPr/>
              <p:nvPr/>
            </p:nvSpPr>
            <p:spPr>
              <a:xfrm>
                <a:off x="11487150" y="6627812"/>
                <a:ext cx="396875" cy="230188"/>
              </a:xfrm>
              <a:custGeom>
                <a:avLst/>
                <a:gdLst/>
                <a:ahLst/>
                <a:cxnLst/>
                <a:rect l="l" t="t" r="r" b="b"/>
                <a:pathLst>
                  <a:path w="250" h="145" extrusionOk="0">
                    <a:moveTo>
                      <a:pt x="0" y="0"/>
                    </a:moveTo>
                    <a:lnTo>
                      <a:pt x="0" y="145"/>
                    </a:lnTo>
                    <a:lnTo>
                      <a:pt x="250" y="145"/>
                    </a:lnTo>
                    <a:lnTo>
                      <a:pt x="0" y="0"/>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6" name="Google Shape;186;p185"/>
              <p:cNvSpPr/>
              <p:nvPr/>
            </p:nvSpPr>
            <p:spPr>
              <a:xfrm>
                <a:off x="11487150" y="6232525"/>
                <a:ext cx="687388" cy="625475"/>
              </a:xfrm>
              <a:custGeom>
                <a:avLst/>
                <a:gdLst/>
                <a:ahLst/>
                <a:cxnLst/>
                <a:rect l="l" t="t" r="r" b="b"/>
                <a:pathLst>
                  <a:path w="433" h="394" extrusionOk="0">
                    <a:moveTo>
                      <a:pt x="250" y="394"/>
                    </a:moveTo>
                    <a:lnTo>
                      <a:pt x="433" y="394"/>
                    </a:lnTo>
                    <a:lnTo>
                      <a:pt x="433" y="0"/>
                    </a:lnTo>
                    <a:lnTo>
                      <a:pt x="0" y="249"/>
                    </a:lnTo>
                    <a:lnTo>
                      <a:pt x="250" y="39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7" name="Google Shape;187;p185"/>
              <p:cNvSpPr/>
              <p:nvPr/>
            </p:nvSpPr>
            <p:spPr>
              <a:xfrm>
                <a:off x="9377362" y="5818187"/>
                <a:ext cx="701675" cy="809625"/>
              </a:xfrm>
              <a:custGeom>
                <a:avLst/>
                <a:gdLst/>
                <a:ahLst/>
                <a:cxnLst/>
                <a:rect l="l" t="t" r="r" b="b"/>
                <a:pathLst>
                  <a:path w="442" h="510" extrusionOk="0">
                    <a:moveTo>
                      <a:pt x="0" y="254"/>
                    </a:moveTo>
                    <a:lnTo>
                      <a:pt x="0" y="254"/>
                    </a:lnTo>
                    <a:lnTo>
                      <a:pt x="442" y="510"/>
                    </a:lnTo>
                    <a:lnTo>
                      <a:pt x="442" y="0"/>
                    </a:lnTo>
                    <a:lnTo>
                      <a:pt x="0" y="254"/>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8" name="Google Shape;188;p185"/>
              <p:cNvSpPr/>
              <p:nvPr/>
            </p:nvSpPr>
            <p:spPr>
              <a:xfrm>
                <a:off x="10079037" y="6627812"/>
                <a:ext cx="396875" cy="230188"/>
              </a:xfrm>
              <a:custGeom>
                <a:avLst/>
                <a:gdLst/>
                <a:ahLst/>
                <a:cxnLst/>
                <a:rect l="l" t="t" r="r" b="b"/>
                <a:pathLst>
                  <a:path w="250" h="145" extrusionOk="0">
                    <a:moveTo>
                      <a:pt x="0" y="0"/>
                    </a:moveTo>
                    <a:lnTo>
                      <a:pt x="0" y="0"/>
                    </a:lnTo>
                    <a:lnTo>
                      <a:pt x="0" y="145"/>
                    </a:lnTo>
                    <a:lnTo>
                      <a:pt x="250" y="145"/>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9" name="Google Shape;189;p185"/>
              <p:cNvSpPr/>
              <p:nvPr/>
            </p:nvSpPr>
            <p:spPr>
              <a:xfrm>
                <a:off x="10079037" y="6224587"/>
                <a:ext cx="706438" cy="633413"/>
              </a:xfrm>
              <a:custGeom>
                <a:avLst/>
                <a:gdLst/>
                <a:ahLst/>
                <a:cxnLst/>
                <a:rect l="l" t="t" r="r" b="b"/>
                <a:pathLst>
                  <a:path w="445" h="399" extrusionOk="0">
                    <a:moveTo>
                      <a:pt x="0" y="254"/>
                    </a:moveTo>
                    <a:lnTo>
                      <a:pt x="250" y="399"/>
                    </a:lnTo>
                    <a:lnTo>
                      <a:pt x="445" y="399"/>
                    </a:lnTo>
                    <a:lnTo>
                      <a:pt x="445" y="0"/>
                    </a:lnTo>
                    <a:lnTo>
                      <a:pt x="0" y="254"/>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0" name="Google Shape;190;p185"/>
              <p:cNvSpPr/>
              <p:nvPr/>
            </p:nvSpPr>
            <p:spPr>
              <a:xfrm>
                <a:off x="10079037" y="5818187"/>
                <a:ext cx="706438" cy="809625"/>
              </a:xfrm>
              <a:custGeom>
                <a:avLst/>
                <a:gdLst/>
                <a:ahLst/>
                <a:cxnLst/>
                <a:rect l="l" t="t" r="r" b="b"/>
                <a:pathLst>
                  <a:path w="445" h="510" extrusionOk="0">
                    <a:moveTo>
                      <a:pt x="445" y="254"/>
                    </a:moveTo>
                    <a:lnTo>
                      <a:pt x="445" y="254"/>
                    </a:lnTo>
                    <a:lnTo>
                      <a:pt x="0" y="0"/>
                    </a:lnTo>
                    <a:lnTo>
                      <a:pt x="0" y="510"/>
                    </a:lnTo>
                    <a:lnTo>
                      <a:pt x="0" y="510"/>
                    </a:lnTo>
                    <a:lnTo>
                      <a:pt x="445" y="256"/>
                    </a:lnTo>
                    <a:lnTo>
                      <a:pt x="445"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1" name="Google Shape;191;p185"/>
              <p:cNvSpPr/>
              <p:nvPr/>
            </p:nvSpPr>
            <p:spPr>
              <a:xfrm>
                <a:off x="10785475" y="3389312"/>
                <a:ext cx="701675" cy="809625"/>
              </a:xfrm>
              <a:custGeom>
                <a:avLst/>
                <a:gdLst/>
                <a:ahLst/>
                <a:cxnLst/>
                <a:rect l="l" t="t" r="r" b="b"/>
                <a:pathLst>
                  <a:path w="442" h="510" extrusionOk="0">
                    <a:moveTo>
                      <a:pt x="442" y="0"/>
                    </a:moveTo>
                    <a:lnTo>
                      <a:pt x="0" y="254"/>
                    </a:lnTo>
                    <a:lnTo>
                      <a:pt x="0" y="254"/>
                    </a:lnTo>
                    <a:lnTo>
                      <a:pt x="442" y="510"/>
                    </a:lnTo>
                    <a:lnTo>
                      <a:pt x="44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2" name="Google Shape;192;p185"/>
              <p:cNvSpPr/>
              <p:nvPr/>
            </p:nvSpPr>
            <p:spPr>
              <a:xfrm>
                <a:off x="10785475" y="3792537"/>
                <a:ext cx="701675" cy="809625"/>
              </a:xfrm>
              <a:custGeom>
                <a:avLst/>
                <a:gdLst/>
                <a:ahLst/>
                <a:cxnLst/>
                <a:rect l="l" t="t" r="r" b="b"/>
                <a:pathLst>
                  <a:path w="442" h="510" extrusionOk="0">
                    <a:moveTo>
                      <a:pt x="442" y="256"/>
                    </a:moveTo>
                    <a:lnTo>
                      <a:pt x="0" y="0"/>
                    </a:lnTo>
                    <a:lnTo>
                      <a:pt x="0" y="510"/>
                    </a:lnTo>
                    <a:lnTo>
                      <a:pt x="0" y="510"/>
                    </a:lnTo>
                    <a:lnTo>
                      <a:pt x="442" y="256"/>
                    </a:lnTo>
                    <a:lnTo>
                      <a:pt x="442" y="256"/>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3" name="Google Shape;193;p185"/>
              <p:cNvSpPr/>
              <p:nvPr/>
            </p:nvSpPr>
            <p:spPr>
              <a:xfrm>
                <a:off x="10785475" y="4198937"/>
                <a:ext cx="701675" cy="809625"/>
              </a:xfrm>
              <a:custGeom>
                <a:avLst/>
                <a:gdLst/>
                <a:ahLst/>
                <a:cxnLst/>
                <a:rect l="l" t="t" r="r" b="b"/>
                <a:pathLst>
                  <a:path w="442" h="510" extrusionOk="0">
                    <a:moveTo>
                      <a:pt x="0" y="254"/>
                    </a:moveTo>
                    <a:lnTo>
                      <a:pt x="442" y="510"/>
                    </a:lnTo>
                    <a:lnTo>
                      <a:pt x="442" y="0"/>
                    </a:lnTo>
                    <a:lnTo>
                      <a:pt x="0" y="25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4" name="Google Shape;194;p185"/>
              <p:cNvSpPr/>
              <p:nvPr/>
            </p:nvSpPr>
            <p:spPr>
              <a:xfrm>
                <a:off x="11487150" y="4198937"/>
                <a:ext cx="687388" cy="809625"/>
              </a:xfrm>
              <a:custGeom>
                <a:avLst/>
                <a:gdLst/>
                <a:ahLst/>
                <a:cxnLst/>
                <a:rect l="l" t="t" r="r" b="b"/>
                <a:pathLst>
                  <a:path w="433" h="510" extrusionOk="0">
                    <a:moveTo>
                      <a:pt x="0" y="0"/>
                    </a:moveTo>
                    <a:lnTo>
                      <a:pt x="0" y="0"/>
                    </a:lnTo>
                    <a:lnTo>
                      <a:pt x="0" y="510"/>
                    </a:lnTo>
                    <a:lnTo>
                      <a:pt x="433" y="261"/>
                    </a:lnTo>
                    <a:lnTo>
                      <a:pt x="433" y="249"/>
                    </a:lnTo>
                    <a:lnTo>
                      <a:pt x="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5" name="Google Shape;195;p185"/>
              <p:cNvSpPr/>
              <p:nvPr/>
            </p:nvSpPr>
            <p:spPr>
              <a:xfrm>
                <a:off x="11487150" y="3803650"/>
                <a:ext cx="687388" cy="790575"/>
              </a:xfrm>
              <a:custGeom>
                <a:avLst/>
                <a:gdLst/>
                <a:ahLst/>
                <a:cxnLst/>
                <a:rect l="l" t="t" r="r" b="b"/>
                <a:pathLst>
                  <a:path w="433" h="498" extrusionOk="0">
                    <a:moveTo>
                      <a:pt x="433" y="0"/>
                    </a:moveTo>
                    <a:lnTo>
                      <a:pt x="0" y="249"/>
                    </a:lnTo>
                    <a:lnTo>
                      <a:pt x="433" y="498"/>
                    </a:lnTo>
                    <a:lnTo>
                      <a:pt x="43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6" name="Google Shape;196;p185"/>
              <p:cNvSpPr/>
              <p:nvPr/>
            </p:nvSpPr>
            <p:spPr>
              <a:xfrm>
                <a:off x="11737975" y="2130425"/>
                <a:ext cx="201613" cy="233363"/>
              </a:xfrm>
              <a:custGeom>
                <a:avLst/>
                <a:gdLst/>
                <a:ahLst/>
                <a:cxnLst/>
                <a:rect l="l" t="t" r="r" b="b"/>
                <a:pathLst>
                  <a:path w="127" h="147" extrusionOk="0">
                    <a:moveTo>
                      <a:pt x="127" y="147"/>
                    </a:moveTo>
                    <a:lnTo>
                      <a:pt x="127" y="0"/>
                    </a:lnTo>
                    <a:lnTo>
                      <a:pt x="0" y="73"/>
                    </a:lnTo>
                    <a:lnTo>
                      <a:pt x="127" y="147"/>
                    </a:lnTo>
                    <a:lnTo>
                      <a:pt x="127" y="14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7" name="Google Shape;197;p185"/>
              <p:cNvSpPr/>
              <p:nvPr/>
            </p:nvSpPr>
            <p:spPr>
              <a:xfrm>
                <a:off x="11487150" y="2576512"/>
                <a:ext cx="701675" cy="812800"/>
              </a:xfrm>
              <a:custGeom>
                <a:avLst/>
                <a:gdLst/>
                <a:ahLst/>
                <a:cxnLst/>
                <a:rect l="l" t="t" r="r" b="b"/>
                <a:pathLst>
                  <a:path w="442" h="512" extrusionOk="0">
                    <a:moveTo>
                      <a:pt x="0" y="0"/>
                    </a:moveTo>
                    <a:lnTo>
                      <a:pt x="0" y="510"/>
                    </a:lnTo>
                    <a:lnTo>
                      <a:pt x="0" y="512"/>
                    </a:lnTo>
                    <a:lnTo>
                      <a:pt x="442" y="256"/>
                    </a:lnTo>
                    <a:lnTo>
                      <a:pt x="442" y="256"/>
                    </a:ln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8" name="Google Shape;198;p185"/>
              <p:cNvSpPr/>
              <p:nvPr/>
            </p:nvSpPr>
            <p:spPr>
              <a:xfrm>
                <a:off x="11487150" y="5818187"/>
                <a:ext cx="687388" cy="809625"/>
              </a:xfrm>
              <a:custGeom>
                <a:avLst/>
                <a:gdLst/>
                <a:ahLst/>
                <a:cxnLst/>
                <a:rect l="l" t="t" r="r" b="b"/>
                <a:pathLst>
                  <a:path w="433" h="510" extrusionOk="0">
                    <a:moveTo>
                      <a:pt x="125" y="72"/>
                    </a:moveTo>
                    <a:lnTo>
                      <a:pt x="0" y="0"/>
                    </a:lnTo>
                    <a:lnTo>
                      <a:pt x="0" y="510"/>
                    </a:lnTo>
                    <a:lnTo>
                      <a:pt x="0" y="510"/>
                    </a:lnTo>
                    <a:lnTo>
                      <a:pt x="433" y="261"/>
                    </a:lnTo>
                    <a:lnTo>
                      <a:pt x="433" y="250"/>
                    </a:lnTo>
                    <a:lnTo>
                      <a:pt x="125" y="72"/>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9" name="Google Shape;199;p185"/>
              <p:cNvSpPr/>
              <p:nvPr/>
            </p:nvSpPr>
            <p:spPr>
              <a:xfrm>
                <a:off x="11487150" y="4613275"/>
                <a:ext cx="687388" cy="792163"/>
              </a:xfrm>
              <a:custGeom>
                <a:avLst/>
                <a:gdLst/>
                <a:ahLst/>
                <a:cxnLst/>
                <a:rect l="l" t="t" r="r" b="b"/>
                <a:pathLst>
                  <a:path w="433" h="499" extrusionOk="0">
                    <a:moveTo>
                      <a:pt x="433" y="0"/>
                    </a:moveTo>
                    <a:lnTo>
                      <a:pt x="0" y="249"/>
                    </a:lnTo>
                    <a:lnTo>
                      <a:pt x="0" y="249"/>
                    </a:lnTo>
                    <a:lnTo>
                      <a:pt x="433" y="499"/>
                    </a:lnTo>
                    <a:lnTo>
                      <a:pt x="43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0" name="Google Shape;200;p185"/>
              <p:cNvSpPr/>
              <p:nvPr/>
            </p:nvSpPr>
            <p:spPr>
              <a:xfrm>
                <a:off x="11487150" y="5008562"/>
                <a:ext cx="687388" cy="809625"/>
              </a:xfrm>
              <a:custGeom>
                <a:avLst/>
                <a:gdLst/>
                <a:ahLst/>
                <a:cxnLst/>
                <a:rect l="l" t="t" r="r" b="b"/>
                <a:pathLst>
                  <a:path w="433" h="510" extrusionOk="0">
                    <a:moveTo>
                      <a:pt x="433" y="250"/>
                    </a:moveTo>
                    <a:lnTo>
                      <a:pt x="0" y="0"/>
                    </a:lnTo>
                    <a:lnTo>
                      <a:pt x="0" y="510"/>
                    </a:lnTo>
                    <a:lnTo>
                      <a:pt x="0" y="510"/>
                    </a:lnTo>
                    <a:lnTo>
                      <a:pt x="433" y="261"/>
                    </a:lnTo>
                    <a:lnTo>
                      <a:pt x="433" y="25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1" name="Google Shape;201;p185"/>
              <p:cNvSpPr/>
              <p:nvPr/>
            </p:nvSpPr>
            <p:spPr>
              <a:xfrm>
                <a:off x="11487150" y="5422900"/>
                <a:ext cx="687388" cy="792163"/>
              </a:xfrm>
              <a:custGeom>
                <a:avLst/>
                <a:gdLst/>
                <a:ahLst/>
                <a:cxnLst/>
                <a:rect l="l" t="t" r="r" b="b"/>
                <a:pathLst>
                  <a:path w="433" h="499" extrusionOk="0">
                    <a:moveTo>
                      <a:pt x="433" y="0"/>
                    </a:moveTo>
                    <a:lnTo>
                      <a:pt x="0" y="249"/>
                    </a:lnTo>
                    <a:lnTo>
                      <a:pt x="125" y="321"/>
                    </a:lnTo>
                    <a:lnTo>
                      <a:pt x="433" y="499"/>
                    </a:lnTo>
                    <a:lnTo>
                      <a:pt x="43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2" name="Google Shape;202;p185"/>
              <p:cNvSpPr/>
              <p:nvPr/>
            </p:nvSpPr>
            <p:spPr>
              <a:xfrm>
                <a:off x="11685587" y="5932487"/>
                <a:ext cx="488950" cy="282575"/>
              </a:xfrm>
              <a:custGeom>
                <a:avLst/>
                <a:gdLst/>
                <a:ahLst/>
                <a:cxnLst/>
                <a:rect l="l" t="t" r="r" b="b"/>
                <a:pathLst>
                  <a:path w="308" h="178" extrusionOk="0">
                    <a:moveTo>
                      <a:pt x="308" y="178"/>
                    </a:moveTo>
                    <a:lnTo>
                      <a:pt x="0" y="0"/>
                    </a:lnTo>
                    <a:lnTo>
                      <a:pt x="308" y="178"/>
                    </a:lnTo>
                    <a:lnTo>
                      <a:pt x="308" y="178"/>
                    </a:lnTo>
                    <a:close/>
                  </a:path>
                </a:pathLst>
              </a:custGeom>
              <a:solidFill>
                <a:srgbClr val="00A6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03" name="Google Shape;203;p185"/>
            <p:cNvSpPr/>
            <p:nvPr/>
          </p:nvSpPr>
          <p:spPr>
            <a:xfrm rot="10800000">
              <a:off x="2853998" y="686979"/>
              <a:ext cx="591204" cy="690398"/>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rgbClr val="C4C4C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ur Service">
  <p:cSld name="Our Service">
    <p:spTree>
      <p:nvGrpSpPr>
        <p:cNvPr id="1" name="Shape 204"/>
        <p:cNvGrpSpPr/>
        <p:nvPr/>
      </p:nvGrpSpPr>
      <p:grpSpPr>
        <a:xfrm>
          <a:off x="0" y="0"/>
          <a:ext cx="0" cy="0"/>
          <a:chOff x="0" y="0"/>
          <a:chExt cx="0" cy="0"/>
        </a:xfrm>
      </p:grpSpPr>
      <p:sp>
        <p:nvSpPr>
          <p:cNvPr id="205" name="Google Shape;205;p18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18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18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8" name="Google Shape;208;p186"/>
          <p:cNvSpPr/>
          <p:nvPr/>
        </p:nvSpPr>
        <p:spPr>
          <a:xfrm>
            <a:off x="0" y="708746"/>
            <a:ext cx="6094411"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9" name="Google Shape;209;p186"/>
          <p:cNvSpPr/>
          <p:nvPr/>
        </p:nvSpPr>
        <p:spPr>
          <a:xfrm>
            <a:off x="616764" y="1532063"/>
            <a:ext cx="10947963" cy="2880320"/>
          </a:xfrm>
          <a:prstGeom prst="rect">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0" name="Google Shape;210;p186"/>
          <p:cNvSpPr>
            <a:spLocks noGrp="1"/>
          </p:cNvSpPr>
          <p:nvPr>
            <p:ph type="pic" idx="2"/>
          </p:nvPr>
        </p:nvSpPr>
        <p:spPr>
          <a:xfrm>
            <a:off x="1295633" y="2078160"/>
            <a:ext cx="4458409" cy="1800225"/>
          </a:xfrm>
          <a:prstGeom prst="rect">
            <a:avLst/>
          </a:prstGeom>
          <a:solidFill>
            <a:srgbClr val="D8D8D8"/>
          </a:solidFill>
          <a:ln>
            <a:noFill/>
          </a:ln>
        </p:spPr>
      </p:sp>
      <p:sp>
        <p:nvSpPr>
          <p:cNvPr id="211" name="Google Shape;211;p186"/>
          <p:cNvSpPr>
            <a:spLocks noGrp="1"/>
          </p:cNvSpPr>
          <p:nvPr>
            <p:ph type="pic" idx="3"/>
          </p:nvPr>
        </p:nvSpPr>
        <p:spPr>
          <a:xfrm>
            <a:off x="6420125" y="2078160"/>
            <a:ext cx="4458409" cy="1800225"/>
          </a:xfrm>
          <a:prstGeom prst="rect">
            <a:avLst/>
          </a:prstGeom>
          <a:solidFill>
            <a:srgbClr val="D8D8D8"/>
          </a:solidFill>
          <a:ln>
            <a:noFill/>
          </a:ln>
        </p:spPr>
      </p:sp>
      <p:sp>
        <p:nvSpPr>
          <p:cNvPr id="212" name="Google Shape;212;p186"/>
          <p:cNvSpPr txBox="1">
            <a:spLocks noGrp="1"/>
          </p:cNvSpPr>
          <p:nvPr>
            <p:ph type="body" idx="1"/>
          </p:nvPr>
        </p:nvSpPr>
        <p:spPr>
          <a:xfrm>
            <a:off x="0" y="794684"/>
            <a:ext cx="5754688"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3" name="Google Shape;213;p186"/>
          <p:cNvSpPr txBox="1">
            <a:spLocks noGrp="1"/>
          </p:cNvSpPr>
          <p:nvPr>
            <p:ph type="body" idx="4"/>
          </p:nvPr>
        </p:nvSpPr>
        <p:spPr>
          <a:xfrm>
            <a:off x="1295633"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4" name="Google Shape;214;p186"/>
          <p:cNvSpPr txBox="1">
            <a:spLocks noGrp="1"/>
          </p:cNvSpPr>
          <p:nvPr>
            <p:ph type="body" idx="5"/>
          </p:nvPr>
        </p:nvSpPr>
        <p:spPr>
          <a:xfrm>
            <a:off x="1295633"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5" name="Google Shape;215;p186"/>
          <p:cNvSpPr txBox="1">
            <a:spLocks noGrp="1"/>
          </p:cNvSpPr>
          <p:nvPr>
            <p:ph type="body" idx="6"/>
          </p:nvPr>
        </p:nvSpPr>
        <p:spPr>
          <a:xfrm>
            <a:off x="6391740"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6" name="Google Shape;216;p186"/>
          <p:cNvSpPr txBox="1">
            <a:spLocks noGrp="1"/>
          </p:cNvSpPr>
          <p:nvPr>
            <p:ph type="body" idx="7"/>
          </p:nvPr>
        </p:nvSpPr>
        <p:spPr>
          <a:xfrm>
            <a:off x="6391740"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e Team">
  <p:cSld name="The Team">
    <p:spTree>
      <p:nvGrpSpPr>
        <p:cNvPr id="1" name="Shape 217"/>
        <p:cNvGrpSpPr/>
        <p:nvPr/>
      </p:nvGrpSpPr>
      <p:grpSpPr>
        <a:xfrm>
          <a:off x="0" y="0"/>
          <a:ext cx="0" cy="0"/>
          <a:chOff x="0" y="0"/>
          <a:chExt cx="0" cy="0"/>
        </a:xfrm>
      </p:grpSpPr>
      <p:sp>
        <p:nvSpPr>
          <p:cNvPr id="218" name="Google Shape;218;p187"/>
          <p:cNvSpPr/>
          <p:nvPr/>
        </p:nvSpPr>
        <p:spPr>
          <a:xfrm>
            <a:off x="-41943" y="0"/>
            <a:ext cx="4402929" cy="6858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9" name="Google Shape;219;p18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18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187"/>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2" name="Google Shape;222;p187"/>
          <p:cNvSpPr txBox="1">
            <a:spLocks noGrp="1"/>
          </p:cNvSpPr>
          <p:nvPr>
            <p:ph type="body" idx="1"/>
          </p:nvPr>
        </p:nvSpPr>
        <p:spPr>
          <a:xfrm>
            <a:off x="602805" y="1060150"/>
            <a:ext cx="3547750" cy="649288"/>
          </a:xfrm>
          <a:prstGeom prst="rect">
            <a:avLst/>
          </a:prstGeom>
          <a:noFill/>
          <a:ln>
            <a:noFill/>
          </a:ln>
        </p:spPr>
        <p:txBody>
          <a:bodyPr spcFirstLastPara="1" wrap="square" lIns="121875" tIns="60925" rIns="121875" bIns="60925" anchor="ctr" anchorCtr="0">
            <a:noAutofit/>
          </a:bodyPr>
          <a:lstStyle>
            <a:lvl1pPr marL="457200" lvl="0" indent="-228600" algn="r">
              <a:lnSpc>
                <a:spcPct val="80000"/>
              </a:lnSpc>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3" name="Google Shape;223;p187"/>
          <p:cNvSpPr>
            <a:spLocks noGrp="1"/>
          </p:cNvSpPr>
          <p:nvPr>
            <p:ph type="pic" idx="2"/>
          </p:nvPr>
        </p:nvSpPr>
        <p:spPr>
          <a:xfrm>
            <a:off x="4364494" y="2060843"/>
            <a:ext cx="1352103" cy="1352103"/>
          </a:xfrm>
          <a:prstGeom prst="rect">
            <a:avLst/>
          </a:prstGeom>
          <a:noFill/>
          <a:ln>
            <a:noFill/>
          </a:ln>
        </p:spPr>
      </p:sp>
      <p:sp>
        <p:nvSpPr>
          <p:cNvPr id="224" name="Google Shape;224;p187"/>
          <p:cNvSpPr>
            <a:spLocks noGrp="1"/>
          </p:cNvSpPr>
          <p:nvPr>
            <p:ph type="pic" idx="3"/>
          </p:nvPr>
        </p:nvSpPr>
        <p:spPr>
          <a:xfrm>
            <a:off x="5720105" y="2060843"/>
            <a:ext cx="1352103" cy="1352103"/>
          </a:xfrm>
          <a:prstGeom prst="rect">
            <a:avLst/>
          </a:prstGeom>
          <a:noFill/>
          <a:ln>
            <a:noFill/>
          </a:ln>
        </p:spPr>
      </p:sp>
      <p:sp>
        <p:nvSpPr>
          <p:cNvPr id="225" name="Google Shape;225;p187"/>
          <p:cNvSpPr>
            <a:spLocks noGrp="1"/>
          </p:cNvSpPr>
          <p:nvPr>
            <p:ph type="pic" idx="4"/>
          </p:nvPr>
        </p:nvSpPr>
        <p:spPr>
          <a:xfrm>
            <a:off x="8819301" y="724645"/>
            <a:ext cx="1352103" cy="1352103"/>
          </a:xfrm>
          <a:prstGeom prst="rect">
            <a:avLst/>
          </a:prstGeom>
          <a:noFill/>
          <a:ln>
            <a:noFill/>
          </a:ln>
        </p:spPr>
      </p:sp>
      <p:sp>
        <p:nvSpPr>
          <p:cNvPr id="226" name="Google Shape;226;p187"/>
          <p:cNvSpPr>
            <a:spLocks noGrp="1"/>
          </p:cNvSpPr>
          <p:nvPr>
            <p:ph type="pic" idx="5"/>
          </p:nvPr>
        </p:nvSpPr>
        <p:spPr>
          <a:xfrm>
            <a:off x="5722876" y="4760031"/>
            <a:ext cx="1352103" cy="1352103"/>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mpany Profile">
  <p:cSld name="Company Profile">
    <p:spTree>
      <p:nvGrpSpPr>
        <p:cNvPr id="1" name="Shape 227"/>
        <p:cNvGrpSpPr/>
        <p:nvPr/>
      </p:nvGrpSpPr>
      <p:grpSpPr>
        <a:xfrm>
          <a:off x="0" y="0"/>
          <a:ext cx="0" cy="0"/>
          <a:chOff x="0" y="0"/>
          <a:chExt cx="0" cy="0"/>
        </a:xfrm>
      </p:grpSpPr>
      <p:sp>
        <p:nvSpPr>
          <p:cNvPr id="228" name="Google Shape;228;p18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18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188"/>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1" name="Google Shape;231;p188"/>
          <p:cNvSpPr/>
          <p:nvPr/>
        </p:nvSpPr>
        <p:spPr>
          <a:xfrm>
            <a:off x="1" y="708746"/>
            <a:ext cx="4942284" cy="82128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2" name="Google Shape;232;p188"/>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3" name="Google Shape;233;p188"/>
          <p:cNvSpPr>
            <a:spLocks noGrp="1"/>
          </p:cNvSpPr>
          <p:nvPr>
            <p:ph type="pic" idx="2"/>
          </p:nvPr>
        </p:nvSpPr>
        <p:spPr>
          <a:xfrm>
            <a:off x="0" y="1529910"/>
            <a:ext cx="4942284" cy="3411257"/>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roject Two Column">
  <p:cSld name="Project Two Column">
    <p:spTree>
      <p:nvGrpSpPr>
        <p:cNvPr id="1" name="Shape 234"/>
        <p:cNvGrpSpPr/>
        <p:nvPr/>
      </p:nvGrpSpPr>
      <p:grpSpPr>
        <a:xfrm>
          <a:off x="0" y="0"/>
          <a:ext cx="0" cy="0"/>
          <a:chOff x="0" y="0"/>
          <a:chExt cx="0" cy="0"/>
        </a:xfrm>
      </p:grpSpPr>
      <p:sp>
        <p:nvSpPr>
          <p:cNvPr id="235" name="Google Shape;235;p18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 name="Google Shape;236;p18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189"/>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8" name="Google Shape;238;p189"/>
          <p:cNvSpPr/>
          <p:nvPr/>
        </p:nvSpPr>
        <p:spPr>
          <a:xfrm>
            <a:off x="1" y="708746"/>
            <a:ext cx="4942284" cy="8212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9" name="Google Shape;239;p189"/>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0" name="Google Shape;240;p189"/>
          <p:cNvSpPr>
            <a:spLocks noGrp="1"/>
          </p:cNvSpPr>
          <p:nvPr>
            <p:ph type="pic" idx="2"/>
          </p:nvPr>
        </p:nvSpPr>
        <p:spPr>
          <a:xfrm>
            <a:off x="609599" y="1529909"/>
            <a:ext cx="5439509" cy="4419363"/>
          </a:xfrm>
          <a:prstGeom prst="rect">
            <a:avLst/>
          </a:prstGeom>
          <a:noFill/>
          <a:ln>
            <a:noFill/>
          </a:ln>
        </p:spPr>
      </p:sp>
      <p:sp>
        <p:nvSpPr>
          <p:cNvPr id="241" name="Google Shape;241;p189"/>
          <p:cNvSpPr>
            <a:spLocks noGrp="1"/>
          </p:cNvSpPr>
          <p:nvPr>
            <p:ph type="pic" idx="3"/>
          </p:nvPr>
        </p:nvSpPr>
        <p:spPr>
          <a:xfrm>
            <a:off x="6131169" y="1529909"/>
            <a:ext cx="5439509" cy="4419363"/>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ur Appraoch">
  <p:cSld name="Our Appraoch">
    <p:spTree>
      <p:nvGrpSpPr>
        <p:cNvPr id="1" name="Shape 242"/>
        <p:cNvGrpSpPr/>
        <p:nvPr/>
      </p:nvGrpSpPr>
      <p:grpSpPr>
        <a:xfrm>
          <a:off x="0" y="0"/>
          <a:ext cx="0" cy="0"/>
          <a:chOff x="0" y="0"/>
          <a:chExt cx="0" cy="0"/>
        </a:xfrm>
      </p:grpSpPr>
      <p:sp>
        <p:nvSpPr>
          <p:cNvPr id="243" name="Google Shape;243;p19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 name="Google Shape;244;p19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190"/>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6" name="Google Shape;246;p190"/>
          <p:cNvSpPr/>
          <p:nvPr/>
        </p:nvSpPr>
        <p:spPr>
          <a:xfrm>
            <a:off x="1" y="708746"/>
            <a:ext cx="4942284" cy="8212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7" name="Google Shape;247;p190"/>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8" name="Google Shape;248;p190"/>
          <p:cNvSpPr>
            <a:spLocks noGrp="1"/>
          </p:cNvSpPr>
          <p:nvPr>
            <p:ph type="pic" idx="2"/>
          </p:nvPr>
        </p:nvSpPr>
        <p:spPr>
          <a:xfrm>
            <a:off x="609599" y="1529909"/>
            <a:ext cx="10961079" cy="2475155"/>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roject Tree Column">
  <p:cSld name="Project Tree Column">
    <p:spTree>
      <p:nvGrpSpPr>
        <p:cNvPr id="1" name="Shape 249"/>
        <p:cNvGrpSpPr/>
        <p:nvPr/>
      </p:nvGrpSpPr>
      <p:grpSpPr>
        <a:xfrm>
          <a:off x="0" y="0"/>
          <a:ext cx="0" cy="0"/>
          <a:chOff x="0" y="0"/>
          <a:chExt cx="0" cy="0"/>
        </a:xfrm>
      </p:grpSpPr>
      <p:sp>
        <p:nvSpPr>
          <p:cNvPr id="250" name="Google Shape;250;p19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19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191"/>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3" name="Google Shape;253;p191"/>
          <p:cNvSpPr/>
          <p:nvPr/>
        </p:nvSpPr>
        <p:spPr>
          <a:xfrm>
            <a:off x="1" y="708746"/>
            <a:ext cx="4942284"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4" name="Google Shape;254;p191"/>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5" name="Google Shape;255;p191"/>
          <p:cNvSpPr>
            <a:spLocks noGrp="1"/>
          </p:cNvSpPr>
          <p:nvPr>
            <p:ph type="pic" idx="2"/>
          </p:nvPr>
        </p:nvSpPr>
        <p:spPr>
          <a:xfrm>
            <a:off x="609441" y="1529909"/>
            <a:ext cx="3605855" cy="4419363"/>
          </a:xfrm>
          <a:prstGeom prst="rect">
            <a:avLst/>
          </a:prstGeom>
          <a:noFill/>
          <a:ln>
            <a:noFill/>
          </a:ln>
        </p:spPr>
      </p:sp>
      <p:sp>
        <p:nvSpPr>
          <p:cNvPr id="256" name="Google Shape;256;p191"/>
          <p:cNvSpPr>
            <a:spLocks noGrp="1"/>
          </p:cNvSpPr>
          <p:nvPr>
            <p:ph type="pic" idx="3"/>
          </p:nvPr>
        </p:nvSpPr>
        <p:spPr>
          <a:xfrm>
            <a:off x="4298073" y="1529909"/>
            <a:ext cx="3605855" cy="4419363"/>
          </a:xfrm>
          <a:prstGeom prst="rect">
            <a:avLst/>
          </a:prstGeom>
          <a:noFill/>
          <a:ln>
            <a:noFill/>
          </a:ln>
        </p:spPr>
      </p:sp>
      <p:sp>
        <p:nvSpPr>
          <p:cNvPr id="257" name="Google Shape;257;p191"/>
          <p:cNvSpPr>
            <a:spLocks noGrp="1"/>
          </p:cNvSpPr>
          <p:nvPr>
            <p:ph type="pic" idx="4"/>
          </p:nvPr>
        </p:nvSpPr>
        <p:spPr>
          <a:xfrm>
            <a:off x="7986705" y="1529909"/>
            <a:ext cx="3605855" cy="4419363"/>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8"/>
        <p:cNvGrpSpPr/>
        <p:nvPr/>
      </p:nvGrpSpPr>
      <p:grpSpPr>
        <a:xfrm>
          <a:off x="0" y="0"/>
          <a:ext cx="0" cy="0"/>
          <a:chOff x="0" y="0"/>
          <a:chExt cx="0" cy="0"/>
        </a:xfrm>
      </p:grpSpPr>
      <p:sp>
        <p:nvSpPr>
          <p:cNvPr id="259" name="Google Shape;259;p192"/>
          <p:cNvSpPr/>
          <p:nvPr/>
        </p:nvSpPr>
        <p:spPr>
          <a:xfrm flipH="1">
            <a:off x="4294212" y="0"/>
            <a:ext cx="7876318"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0" name="Google Shape;260;p192"/>
          <p:cNvSpPr/>
          <p:nvPr/>
        </p:nvSpPr>
        <p:spPr>
          <a:xfrm>
            <a:off x="-39608" y="-3"/>
            <a:ext cx="4333820" cy="4876818"/>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261" name="Google Shape;261;p192"/>
          <p:cNvGrpSpPr/>
          <p:nvPr/>
        </p:nvGrpSpPr>
        <p:grpSpPr>
          <a:xfrm>
            <a:off x="1" y="0"/>
            <a:ext cx="2601913" cy="2833688"/>
            <a:chOff x="0" y="0"/>
            <a:chExt cx="2601913" cy="2833688"/>
          </a:xfrm>
        </p:grpSpPr>
        <p:sp>
          <p:nvSpPr>
            <p:cNvPr id="262" name="Google Shape;262;p192"/>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3" name="Google Shape;263;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4" name="Google Shape;264;p192"/>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5" name="Google Shape;265;p192"/>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6" name="Google Shape;266;p192"/>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7" name="Google Shape;267;p192"/>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8" name="Google Shape;268;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9" name="Google Shape;269;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0" name="Google Shape;270;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1" name="Google Shape;271;p192"/>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2" name="Google Shape;272;p192"/>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3" name="Google Shape;273;p192"/>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4" name="Google Shape;274;p192"/>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5" name="Google Shape;275;p192"/>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6" name="Google Shape;276;p192"/>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7" name="Google Shape;277;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8" name="Google Shape;278;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9" name="Google Shape;279;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0" name="Google Shape;280;p192"/>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1" name="Google Shape;281;p192"/>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2" name="Google Shape;282;p192"/>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83" name="Google Shape;283;p192"/>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192"/>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192"/>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86" name="Google Shape;286;p192"/>
          <p:cNvSpPr txBox="1">
            <a:spLocks noGrp="1"/>
          </p:cNvSpPr>
          <p:nvPr>
            <p:ph type="title"/>
          </p:nvPr>
        </p:nvSpPr>
        <p:spPr>
          <a:xfrm>
            <a:off x="6094412" y="3789040"/>
            <a:ext cx="5491606" cy="1362075"/>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accent3"/>
              </a:buClr>
              <a:buSzPts val="5300"/>
              <a:buFont typeface="Open Sans"/>
              <a:buNone/>
              <a:defRPr sz="5300" b="1" cap="none">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7" name="Google Shape;287;p192"/>
          <p:cNvSpPr txBox="1">
            <a:spLocks noGrp="1"/>
          </p:cNvSpPr>
          <p:nvPr>
            <p:ph type="body" idx="1"/>
          </p:nvPr>
        </p:nvSpPr>
        <p:spPr>
          <a:xfrm>
            <a:off x="6094412" y="5319823"/>
            <a:ext cx="5521484" cy="828007"/>
          </a:xfrm>
          <a:prstGeom prst="rect">
            <a:avLst/>
          </a:prstGeom>
          <a:noFill/>
          <a:ln>
            <a:noFill/>
          </a:ln>
        </p:spPr>
        <p:txBody>
          <a:bodyPr spcFirstLastPara="1" wrap="square" lIns="121875" tIns="0" rIns="121875" bIns="0" anchor="t" anchorCtr="0">
            <a:normAutofit/>
          </a:bodyPr>
          <a:lstStyle>
            <a:lvl1pPr marL="457200" lvl="0" indent="-228600" algn="l">
              <a:spcBef>
                <a:spcPts val="320"/>
              </a:spcBef>
              <a:spcAft>
                <a:spcPts val="0"/>
              </a:spcAft>
              <a:buClr>
                <a:schemeClr val="accent3"/>
              </a:buClr>
              <a:buSzPts val="1600"/>
              <a:buNone/>
              <a:defRPr sz="1600">
                <a:solidFill>
                  <a:schemeClr val="accent3"/>
                </a:solidFill>
                <a:latin typeface="Open Sans"/>
                <a:ea typeface="Open Sans"/>
                <a:cs typeface="Open Sans"/>
                <a:sym typeface="Open Sans"/>
              </a:defRPr>
            </a:lvl1pPr>
            <a:lvl2pPr marL="914400" lvl="1" indent="-228600" algn="l">
              <a:spcBef>
                <a:spcPts val="480"/>
              </a:spcBef>
              <a:spcAft>
                <a:spcPts val="0"/>
              </a:spcAft>
              <a:buClr>
                <a:srgbClr val="888888"/>
              </a:buClr>
              <a:buSzPts val="2400"/>
              <a:buNone/>
              <a:defRPr sz="2400">
                <a:solidFill>
                  <a:srgbClr val="888888"/>
                </a:solidFill>
              </a:defRPr>
            </a:lvl2pPr>
            <a:lvl3pPr marL="1371600" lvl="2" indent="-228600" algn="l">
              <a:spcBef>
                <a:spcPts val="420"/>
              </a:spcBef>
              <a:spcAft>
                <a:spcPts val="0"/>
              </a:spcAft>
              <a:buClr>
                <a:srgbClr val="888888"/>
              </a:buClr>
              <a:buSzPts val="2100"/>
              <a:buNone/>
              <a:defRPr sz="2100">
                <a:solidFill>
                  <a:srgbClr val="888888"/>
                </a:solidFill>
              </a:defRPr>
            </a:lvl3pPr>
            <a:lvl4pPr marL="1828800" lvl="3" indent="-228600" algn="l">
              <a:spcBef>
                <a:spcPts val="380"/>
              </a:spcBef>
              <a:spcAft>
                <a:spcPts val="0"/>
              </a:spcAft>
              <a:buClr>
                <a:srgbClr val="888888"/>
              </a:buClr>
              <a:buSzPts val="1900"/>
              <a:buNone/>
              <a:defRPr sz="1900">
                <a:solidFill>
                  <a:srgbClr val="888888"/>
                </a:solidFill>
              </a:defRPr>
            </a:lvl4pPr>
            <a:lvl5pPr marL="2286000" lvl="4" indent="-228600" algn="l">
              <a:spcBef>
                <a:spcPts val="380"/>
              </a:spcBef>
              <a:spcAft>
                <a:spcPts val="0"/>
              </a:spcAft>
              <a:buClr>
                <a:srgbClr val="888888"/>
              </a:buClr>
              <a:buSzPts val="1900"/>
              <a:buNone/>
              <a:defRPr sz="1900">
                <a:solidFill>
                  <a:srgbClr val="888888"/>
                </a:solidFill>
              </a:defRPr>
            </a:lvl5pPr>
            <a:lvl6pPr marL="2743200" lvl="5" indent="-228600" algn="l">
              <a:spcBef>
                <a:spcPts val="380"/>
              </a:spcBef>
              <a:spcAft>
                <a:spcPts val="0"/>
              </a:spcAft>
              <a:buClr>
                <a:srgbClr val="888888"/>
              </a:buClr>
              <a:buSzPts val="1900"/>
              <a:buNone/>
              <a:defRPr sz="1900">
                <a:solidFill>
                  <a:srgbClr val="888888"/>
                </a:solidFill>
              </a:defRPr>
            </a:lvl6pPr>
            <a:lvl7pPr marL="3200400" lvl="6" indent="-228600" algn="l">
              <a:spcBef>
                <a:spcPts val="380"/>
              </a:spcBef>
              <a:spcAft>
                <a:spcPts val="0"/>
              </a:spcAft>
              <a:buClr>
                <a:srgbClr val="888888"/>
              </a:buClr>
              <a:buSzPts val="1900"/>
              <a:buNone/>
              <a:defRPr sz="1900">
                <a:solidFill>
                  <a:srgbClr val="888888"/>
                </a:solidFill>
              </a:defRPr>
            </a:lvl7pPr>
            <a:lvl8pPr marL="3657600" lvl="7" indent="-228600" algn="l">
              <a:spcBef>
                <a:spcPts val="380"/>
              </a:spcBef>
              <a:spcAft>
                <a:spcPts val="0"/>
              </a:spcAft>
              <a:buClr>
                <a:srgbClr val="888888"/>
              </a:buClr>
              <a:buSzPts val="1900"/>
              <a:buNone/>
              <a:defRPr sz="1900">
                <a:solidFill>
                  <a:srgbClr val="888888"/>
                </a:solidFill>
              </a:defRPr>
            </a:lvl8pPr>
            <a:lvl9pPr marL="4114800" lvl="8" indent="-228600" algn="l">
              <a:spcBef>
                <a:spcPts val="380"/>
              </a:spcBef>
              <a:spcAft>
                <a:spcPts val="0"/>
              </a:spcAft>
              <a:buClr>
                <a:srgbClr val="888888"/>
              </a:buClr>
              <a:buSzPts val="1900"/>
              <a:buNone/>
              <a:defRPr sz="1900">
                <a:solidFill>
                  <a:srgbClr val="888888"/>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Graph">
  <p:cSld name="Graph">
    <p:spTree>
      <p:nvGrpSpPr>
        <p:cNvPr id="1" name="Shape 288"/>
        <p:cNvGrpSpPr/>
        <p:nvPr/>
      </p:nvGrpSpPr>
      <p:grpSpPr>
        <a:xfrm>
          <a:off x="0" y="0"/>
          <a:ext cx="0" cy="0"/>
          <a:chOff x="0" y="0"/>
          <a:chExt cx="0" cy="0"/>
        </a:xfrm>
      </p:grpSpPr>
      <p:sp>
        <p:nvSpPr>
          <p:cNvPr id="289" name="Google Shape;289;p193"/>
          <p:cNvSpPr txBox="1">
            <a:spLocks noGrp="1"/>
          </p:cNvSpPr>
          <p:nvPr>
            <p:ph type="title"/>
          </p:nvPr>
        </p:nvSpPr>
        <p:spPr>
          <a:xfrm>
            <a:off x="609441" y="476672"/>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dk1"/>
              </a:buClr>
              <a:buSzPts val="3600"/>
              <a:buFont typeface="Open Sans"/>
              <a:buNone/>
              <a:defRPr sz="3600">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19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1" name="Google Shape;291;p19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2" name="Google Shape;292;p19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79"/>
        <p:cNvGrpSpPr/>
        <p:nvPr/>
      </p:nvGrpSpPr>
      <p:grpSpPr>
        <a:xfrm>
          <a:off x="0" y="0"/>
          <a:ext cx="0" cy="0"/>
          <a:chOff x="0" y="0"/>
          <a:chExt cx="0" cy="0"/>
        </a:xfrm>
      </p:grpSpPr>
      <p:sp>
        <p:nvSpPr>
          <p:cNvPr id="80" name="Google Shape;80;p170"/>
          <p:cNvSpPr txBox="1">
            <a:spLocks noGrp="1"/>
          </p:cNvSpPr>
          <p:nvPr>
            <p:ph type="ctrTitle"/>
          </p:nvPr>
        </p:nvSpPr>
        <p:spPr>
          <a:xfrm>
            <a:off x="914162" y="1226215"/>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lt1"/>
              </a:buClr>
              <a:buSzPts val="4800"/>
              <a:buFont typeface="Quattrocento Sans"/>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70"/>
          <p:cNvSpPr txBox="1">
            <a:spLocks noGrp="1"/>
          </p:cNvSpPr>
          <p:nvPr>
            <p:ph type="subTitle" idx="1"/>
          </p:nvPr>
        </p:nvSpPr>
        <p:spPr>
          <a:xfrm>
            <a:off x="914163" y="2734341"/>
            <a:ext cx="5396273" cy="1080120"/>
          </a:xfrm>
          <a:prstGeom prst="rect">
            <a:avLst/>
          </a:prstGeom>
          <a:noFill/>
          <a:ln>
            <a:noFill/>
          </a:ln>
        </p:spPr>
        <p:txBody>
          <a:bodyPr spcFirstLastPara="1" wrap="square" lIns="0" tIns="60925" rIns="0" bIns="60925" anchor="t" anchorCtr="0">
            <a:normAutofit/>
          </a:bodyPr>
          <a:lstStyle>
            <a:lvl1pPr lvl="0" algn="l">
              <a:spcBef>
                <a:spcPts val="720"/>
              </a:spcBef>
              <a:spcAft>
                <a:spcPts val="0"/>
              </a:spcAft>
              <a:buClr>
                <a:schemeClr val="lt1"/>
              </a:buClr>
              <a:buSzPts val="3600"/>
              <a:buNone/>
              <a:defRPr>
                <a:solidFill>
                  <a:schemeClr val="lt1"/>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82" name="Google Shape;82;p17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7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7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5" name="Google Shape;85;p170"/>
          <p:cNvSpPr txBox="1">
            <a:spLocks noGrp="1"/>
          </p:cNvSpPr>
          <p:nvPr>
            <p:ph type="body" idx="2"/>
          </p:nvPr>
        </p:nvSpPr>
        <p:spPr>
          <a:xfrm>
            <a:off x="914400" y="3933825"/>
            <a:ext cx="5827713" cy="612775"/>
          </a:xfrm>
          <a:prstGeom prst="rect">
            <a:avLst/>
          </a:prstGeom>
          <a:noFill/>
          <a:ln>
            <a:noFill/>
          </a:ln>
        </p:spPr>
        <p:txBody>
          <a:bodyPr spcFirstLastPara="1" wrap="square" lIns="0" tIns="60925" rIns="0" bIns="60925" anchor="ctr" anchorCtr="0">
            <a:noAutofit/>
          </a:bodyPr>
          <a:lstStyle>
            <a:lvl1pPr marL="457200" lvl="0" indent="-228600" algn="l">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170"/>
          <p:cNvSpPr>
            <a:spLocks noGrp="1"/>
          </p:cNvSpPr>
          <p:nvPr>
            <p:ph type="pic" idx="3"/>
          </p:nvPr>
        </p:nvSpPr>
        <p:spPr>
          <a:xfrm>
            <a:off x="5208376" y="0"/>
            <a:ext cx="6980449" cy="68580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3"/>
        <p:cNvGrpSpPr/>
        <p:nvPr/>
      </p:nvGrpSpPr>
      <p:grpSpPr>
        <a:xfrm>
          <a:off x="0" y="0"/>
          <a:ext cx="0" cy="0"/>
          <a:chOff x="0" y="0"/>
          <a:chExt cx="0" cy="0"/>
        </a:xfrm>
      </p:grpSpPr>
      <p:sp>
        <p:nvSpPr>
          <p:cNvPr id="294" name="Google Shape;294;p194"/>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5" name="Google Shape;295;p194"/>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6" name="Google Shape;296;p194"/>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194"/>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8" name="Google Shape;298;p194"/>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9"/>
        <p:cNvGrpSpPr/>
        <p:nvPr/>
      </p:nvGrpSpPr>
      <p:grpSpPr>
        <a:xfrm>
          <a:off x="0" y="0"/>
          <a:ext cx="0" cy="0"/>
          <a:chOff x="0" y="0"/>
          <a:chExt cx="0" cy="0"/>
        </a:xfrm>
      </p:grpSpPr>
      <p:sp>
        <p:nvSpPr>
          <p:cNvPr id="300" name="Google Shape;300;p195"/>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195"/>
          <p:cNvSpPr txBox="1">
            <a:spLocks noGrp="1"/>
          </p:cNvSpPr>
          <p:nvPr>
            <p:ph type="body" idx="1"/>
          </p:nvPr>
        </p:nvSpPr>
        <p:spPr>
          <a:xfrm>
            <a:off x="609441"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2" name="Google Shape;302;p195"/>
          <p:cNvSpPr txBox="1">
            <a:spLocks noGrp="1"/>
          </p:cNvSpPr>
          <p:nvPr>
            <p:ph type="body" idx="2"/>
          </p:nvPr>
        </p:nvSpPr>
        <p:spPr>
          <a:xfrm>
            <a:off x="6195986"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3" name="Google Shape;303;p19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4" name="Google Shape;304;p19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5" name="Google Shape;305;p19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06"/>
        <p:cNvGrpSpPr/>
        <p:nvPr/>
      </p:nvGrpSpPr>
      <p:grpSpPr>
        <a:xfrm>
          <a:off x="0" y="0"/>
          <a:ext cx="0" cy="0"/>
          <a:chOff x="0" y="0"/>
          <a:chExt cx="0" cy="0"/>
        </a:xfrm>
      </p:grpSpPr>
      <p:sp>
        <p:nvSpPr>
          <p:cNvPr id="307" name="Google Shape;307;p196"/>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8" name="Google Shape;308;p196"/>
          <p:cNvSpPr txBox="1">
            <a:spLocks noGrp="1"/>
          </p:cNvSpPr>
          <p:nvPr>
            <p:ph type="body" idx="1"/>
          </p:nvPr>
        </p:nvSpPr>
        <p:spPr>
          <a:xfrm>
            <a:off x="609441" y="1535113"/>
            <a:ext cx="5385514"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09" name="Google Shape;309;p196"/>
          <p:cNvSpPr txBox="1">
            <a:spLocks noGrp="1"/>
          </p:cNvSpPr>
          <p:nvPr>
            <p:ph type="body" idx="2"/>
          </p:nvPr>
        </p:nvSpPr>
        <p:spPr>
          <a:xfrm>
            <a:off x="609441" y="2174875"/>
            <a:ext cx="5385514"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0" name="Google Shape;310;p196"/>
          <p:cNvSpPr txBox="1">
            <a:spLocks noGrp="1"/>
          </p:cNvSpPr>
          <p:nvPr>
            <p:ph type="body" idx="3"/>
          </p:nvPr>
        </p:nvSpPr>
        <p:spPr>
          <a:xfrm>
            <a:off x="6191756" y="1535113"/>
            <a:ext cx="5387630"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11" name="Google Shape;311;p196"/>
          <p:cNvSpPr txBox="1">
            <a:spLocks noGrp="1"/>
          </p:cNvSpPr>
          <p:nvPr>
            <p:ph type="body" idx="4"/>
          </p:nvPr>
        </p:nvSpPr>
        <p:spPr>
          <a:xfrm>
            <a:off x="6191756" y="2174875"/>
            <a:ext cx="5387630"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2" name="Google Shape;312;p19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3" name="Google Shape;313;p19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4" name="Google Shape;314;p19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5"/>
        <p:cNvGrpSpPr/>
        <p:nvPr/>
      </p:nvGrpSpPr>
      <p:grpSpPr>
        <a:xfrm>
          <a:off x="0" y="0"/>
          <a:ext cx="0" cy="0"/>
          <a:chOff x="0" y="0"/>
          <a:chExt cx="0" cy="0"/>
        </a:xfrm>
      </p:grpSpPr>
      <p:sp>
        <p:nvSpPr>
          <p:cNvPr id="316" name="Google Shape;316;p19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7" name="Google Shape;317;p19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8" name="Google Shape;318;p197"/>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19"/>
        <p:cNvGrpSpPr/>
        <p:nvPr/>
      </p:nvGrpSpPr>
      <p:grpSpPr>
        <a:xfrm>
          <a:off x="0" y="0"/>
          <a:ext cx="0" cy="0"/>
          <a:chOff x="0" y="0"/>
          <a:chExt cx="0" cy="0"/>
        </a:xfrm>
      </p:grpSpPr>
      <p:sp>
        <p:nvSpPr>
          <p:cNvPr id="320" name="Google Shape;320;p198"/>
          <p:cNvSpPr txBox="1">
            <a:spLocks noGrp="1"/>
          </p:cNvSpPr>
          <p:nvPr>
            <p:ph type="title"/>
          </p:nvPr>
        </p:nvSpPr>
        <p:spPr>
          <a:xfrm>
            <a:off x="609443" y="273049"/>
            <a:ext cx="4010039" cy="1162051"/>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1" name="Google Shape;321;p198"/>
          <p:cNvSpPr txBox="1">
            <a:spLocks noGrp="1"/>
          </p:cNvSpPr>
          <p:nvPr>
            <p:ph type="body" idx="1"/>
          </p:nvPr>
        </p:nvSpPr>
        <p:spPr>
          <a:xfrm>
            <a:off x="4765492" y="273052"/>
            <a:ext cx="6813892" cy="5853113"/>
          </a:xfrm>
          <a:prstGeom prst="rect">
            <a:avLst/>
          </a:prstGeom>
          <a:noFill/>
          <a:ln>
            <a:noFill/>
          </a:ln>
        </p:spPr>
        <p:txBody>
          <a:bodyPr spcFirstLastPara="1" wrap="square" lIns="121875" tIns="60925" rIns="121875" bIns="60925" anchor="t" anchorCtr="0">
            <a:normAutofit/>
          </a:bodyPr>
          <a:lstStyle>
            <a:lvl1pPr marL="457200" lvl="0" indent="-501650" algn="l">
              <a:spcBef>
                <a:spcPts val="860"/>
              </a:spcBef>
              <a:spcAft>
                <a:spcPts val="0"/>
              </a:spcAft>
              <a:buClr>
                <a:schemeClr val="dk1"/>
              </a:buClr>
              <a:buSzPts val="4300"/>
              <a:buChar char="•"/>
              <a:defRPr sz="4300"/>
            </a:lvl1pPr>
            <a:lvl2pPr marL="914400" lvl="1" indent="-463550" algn="l">
              <a:spcBef>
                <a:spcPts val="740"/>
              </a:spcBef>
              <a:spcAft>
                <a:spcPts val="0"/>
              </a:spcAft>
              <a:buClr>
                <a:schemeClr val="dk1"/>
              </a:buClr>
              <a:buSzPts val="3700"/>
              <a:buChar char="–"/>
              <a:defRPr sz="3700"/>
            </a:lvl2pPr>
            <a:lvl3pPr marL="1371600" lvl="2" indent="-431800" algn="l">
              <a:spcBef>
                <a:spcPts val="640"/>
              </a:spcBef>
              <a:spcAft>
                <a:spcPts val="0"/>
              </a:spcAft>
              <a:buClr>
                <a:schemeClr val="dk1"/>
              </a:buClr>
              <a:buSzPts val="3200"/>
              <a:buChar char="•"/>
              <a:defRPr sz="3200"/>
            </a:lvl3pPr>
            <a:lvl4pPr marL="1828800" lvl="3" indent="-400050" algn="l">
              <a:spcBef>
                <a:spcPts val="540"/>
              </a:spcBef>
              <a:spcAft>
                <a:spcPts val="0"/>
              </a:spcAft>
              <a:buClr>
                <a:schemeClr val="dk1"/>
              </a:buClr>
              <a:buSzPts val="2700"/>
              <a:buChar char="–"/>
              <a:defRPr sz="2700"/>
            </a:lvl4pPr>
            <a:lvl5pPr marL="2286000" lvl="4" indent="-400050" algn="l">
              <a:spcBef>
                <a:spcPts val="540"/>
              </a:spcBef>
              <a:spcAft>
                <a:spcPts val="0"/>
              </a:spcAft>
              <a:buClr>
                <a:schemeClr val="dk1"/>
              </a:buClr>
              <a:buSzPts val="2700"/>
              <a:buChar char="»"/>
              <a:defRPr sz="2700"/>
            </a:lvl5pPr>
            <a:lvl6pPr marL="2743200" lvl="5" indent="-400050" algn="l">
              <a:spcBef>
                <a:spcPts val="540"/>
              </a:spcBef>
              <a:spcAft>
                <a:spcPts val="0"/>
              </a:spcAft>
              <a:buClr>
                <a:schemeClr val="dk1"/>
              </a:buClr>
              <a:buSzPts val="2700"/>
              <a:buChar char="•"/>
              <a:defRPr sz="2700"/>
            </a:lvl6pPr>
            <a:lvl7pPr marL="3200400" lvl="6" indent="-400050" algn="l">
              <a:spcBef>
                <a:spcPts val="540"/>
              </a:spcBef>
              <a:spcAft>
                <a:spcPts val="0"/>
              </a:spcAft>
              <a:buClr>
                <a:schemeClr val="dk1"/>
              </a:buClr>
              <a:buSzPts val="2700"/>
              <a:buChar char="•"/>
              <a:defRPr sz="2700"/>
            </a:lvl7pPr>
            <a:lvl8pPr marL="3657600" lvl="7" indent="-400050" algn="l">
              <a:spcBef>
                <a:spcPts val="540"/>
              </a:spcBef>
              <a:spcAft>
                <a:spcPts val="0"/>
              </a:spcAft>
              <a:buClr>
                <a:schemeClr val="dk1"/>
              </a:buClr>
              <a:buSzPts val="2700"/>
              <a:buChar char="•"/>
              <a:defRPr sz="2700"/>
            </a:lvl8pPr>
            <a:lvl9pPr marL="4114800" lvl="8" indent="-400050" algn="l">
              <a:spcBef>
                <a:spcPts val="540"/>
              </a:spcBef>
              <a:spcAft>
                <a:spcPts val="0"/>
              </a:spcAft>
              <a:buClr>
                <a:schemeClr val="dk1"/>
              </a:buClr>
              <a:buSzPts val="2700"/>
              <a:buChar char="•"/>
              <a:defRPr sz="2700"/>
            </a:lvl9pPr>
          </a:lstStyle>
          <a:p>
            <a:endParaRPr/>
          </a:p>
        </p:txBody>
      </p:sp>
      <p:sp>
        <p:nvSpPr>
          <p:cNvPr id="322" name="Google Shape;322;p198"/>
          <p:cNvSpPr txBox="1">
            <a:spLocks noGrp="1"/>
          </p:cNvSpPr>
          <p:nvPr>
            <p:ph type="body" idx="2"/>
          </p:nvPr>
        </p:nvSpPr>
        <p:spPr>
          <a:xfrm>
            <a:off x="609443" y="1435102"/>
            <a:ext cx="4010039" cy="46910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23" name="Google Shape;323;p19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4" name="Google Shape;324;p19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5" name="Google Shape;325;p198"/>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26"/>
        <p:cNvGrpSpPr/>
        <p:nvPr/>
      </p:nvGrpSpPr>
      <p:grpSpPr>
        <a:xfrm>
          <a:off x="0" y="0"/>
          <a:ext cx="0" cy="0"/>
          <a:chOff x="0" y="0"/>
          <a:chExt cx="0" cy="0"/>
        </a:xfrm>
      </p:grpSpPr>
      <p:sp>
        <p:nvSpPr>
          <p:cNvPr id="327" name="Google Shape;327;p199"/>
          <p:cNvSpPr txBox="1">
            <a:spLocks noGrp="1"/>
          </p:cNvSpPr>
          <p:nvPr>
            <p:ph type="title"/>
          </p:nvPr>
        </p:nvSpPr>
        <p:spPr>
          <a:xfrm>
            <a:off x="2389095" y="4800600"/>
            <a:ext cx="7313295" cy="566739"/>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8" name="Google Shape;328;p199"/>
          <p:cNvSpPr>
            <a:spLocks noGrp="1"/>
          </p:cNvSpPr>
          <p:nvPr>
            <p:ph type="pic" idx="2"/>
          </p:nvPr>
        </p:nvSpPr>
        <p:spPr>
          <a:xfrm>
            <a:off x="2389095" y="612775"/>
            <a:ext cx="7313295" cy="4114800"/>
          </a:xfrm>
          <a:prstGeom prst="rect">
            <a:avLst/>
          </a:prstGeom>
          <a:noFill/>
          <a:ln>
            <a:noFill/>
          </a:ln>
        </p:spPr>
      </p:sp>
      <p:sp>
        <p:nvSpPr>
          <p:cNvPr id="329" name="Google Shape;329;p199"/>
          <p:cNvSpPr txBox="1">
            <a:spLocks noGrp="1"/>
          </p:cNvSpPr>
          <p:nvPr>
            <p:ph type="body" idx="1"/>
          </p:nvPr>
        </p:nvSpPr>
        <p:spPr>
          <a:xfrm>
            <a:off x="2389095" y="5367338"/>
            <a:ext cx="7313295" cy="8048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30" name="Google Shape;330;p19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1" name="Google Shape;331;p19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2" name="Google Shape;332;p199"/>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33"/>
        <p:cNvGrpSpPr/>
        <p:nvPr/>
      </p:nvGrpSpPr>
      <p:grpSpPr>
        <a:xfrm>
          <a:off x="0" y="0"/>
          <a:ext cx="0" cy="0"/>
          <a:chOff x="0" y="0"/>
          <a:chExt cx="0" cy="0"/>
        </a:xfrm>
      </p:grpSpPr>
      <p:sp>
        <p:nvSpPr>
          <p:cNvPr id="334" name="Google Shape;334;p200"/>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5" name="Google Shape;335;p200"/>
          <p:cNvSpPr txBox="1">
            <a:spLocks noGrp="1"/>
          </p:cNvSpPr>
          <p:nvPr>
            <p:ph type="body" idx="1"/>
          </p:nvPr>
        </p:nvSpPr>
        <p:spPr>
          <a:xfrm rot="5400000">
            <a:off x="3600543" y="-1852677"/>
            <a:ext cx="4987739" cy="10969943"/>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6" name="Google Shape;336;p20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7" name="Google Shape;337;p20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8" name="Google Shape;338;p200"/>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39"/>
        <p:cNvGrpSpPr/>
        <p:nvPr/>
      </p:nvGrpSpPr>
      <p:grpSpPr>
        <a:xfrm>
          <a:off x="0" y="0"/>
          <a:ext cx="0" cy="0"/>
          <a:chOff x="0" y="0"/>
          <a:chExt cx="0" cy="0"/>
        </a:xfrm>
      </p:grpSpPr>
      <p:sp>
        <p:nvSpPr>
          <p:cNvPr id="340" name="Google Shape;340;p201"/>
          <p:cNvSpPr txBox="1">
            <a:spLocks noGrp="1"/>
          </p:cNvSpPr>
          <p:nvPr>
            <p:ph type="title"/>
          </p:nvPr>
        </p:nvSpPr>
        <p:spPr>
          <a:xfrm rot="5400000">
            <a:off x="7282379" y="1829159"/>
            <a:ext cx="5851525" cy="2742486"/>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1" name="Google Shape;341;p201"/>
          <p:cNvSpPr txBox="1">
            <a:spLocks noGrp="1"/>
          </p:cNvSpPr>
          <p:nvPr>
            <p:ph type="body" idx="1"/>
          </p:nvPr>
        </p:nvSpPr>
        <p:spPr>
          <a:xfrm rot="5400000">
            <a:off x="1695834" y="-811754"/>
            <a:ext cx="5851525" cy="8024310"/>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2" name="Google Shape;342;p20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3" name="Google Shape;343;p20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4" name="Google Shape;344;p201"/>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40_Full Blank">
  <p:cSld name="40_Full Blank">
    <p:spTree>
      <p:nvGrpSpPr>
        <p:cNvPr id="1" name="Shape 345"/>
        <p:cNvGrpSpPr/>
        <p:nvPr/>
      </p:nvGrpSpPr>
      <p:grpSpPr>
        <a:xfrm>
          <a:off x="0" y="0"/>
          <a:ext cx="0" cy="0"/>
          <a:chOff x="0" y="0"/>
          <a:chExt cx="0" cy="0"/>
        </a:xfrm>
      </p:grpSpPr>
      <p:sp>
        <p:nvSpPr>
          <p:cNvPr id="346" name="Google Shape;346;p202"/>
          <p:cNvSpPr/>
          <p:nvPr/>
        </p:nvSpPr>
        <p:spPr>
          <a:xfrm>
            <a:off x="0" y="-981"/>
            <a:ext cx="12188825" cy="6867857"/>
          </a:xfrm>
          <a:prstGeom prst="rect">
            <a:avLst/>
          </a:prstGeom>
          <a:solidFill>
            <a:srgbClr val="262626">
              <a:alpha val="9686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47" name="Google Shape;347;p202"/>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nvGrpSpPr>
          <p:cNvPr id="348" name="Google Shape;348;p202"/>
          <p:cNvGrpSpPr/>
          <p:nvPr/>
        </p:nvGrpSpPr>
        <p:grpSpPr>
          <a:xfrm>
            <a:off x="531756" y="6037713"/>
            <a:ext cx="495031" cy="493336"/>
            <a:chOff x="5489575" y="1343025"/>
            <a:chExt cx="1724025" cy="1717676"/>
          </a:xfrm>
        </p:grpSpPr>
        <p:sp>
          <p:nvSpPr>
            <p:cNvPr id="349" name="Google Shape;349;p202"/>
            <p:cNvSpPr/>
            <p:nvPr/>
          </p:nvSpPr>
          <p:spPr>
            <a:xfrm>
              <a:off x="6137275" y="1343025"/>
              <a:ext cx="1076325" cy="1074738"/>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0" name="Google Shape;350;p202"/>
            <p:cNvSpPr/>
            <p:nvPr/>
          </p:nvSpPr>
          <p:spPr>
            <a:xfrm>
              <a:off x="5489575" y="2201863"/>
              <a:ext cx="754063" cy="754063"/>
            </a:xfrm>
            <a:custGeom>
              <a:avLst/>
              <a:gdLst/>
              <a:ahLst/>
              <a:cxnLst/>
              <a:rect l="l" t="t" r="r" b="b"/>
              <a:pathLst>
                <a:path w="199" h="199" extrusionOk="0">
                  <a:moveTo>
                    <a:pt x="100" y="0"/>
                  </a:moveTo>
                  <a:cubicBezTo>
                    <a:pt x="45" y="0"/>
                    <a:pt x="0" y="45"/>
                    <a:pt x="0" y="100"/>
                  </a:cubicBezTo>
                  <a:cubicBezTo>
                    <a:pt x="0" y="154"/>
                    <a:pt x="45" y="199"/>
                    <a:pt x="100" y="199"/>
                  </a:cubicBezTo>
                  <a:cubicBezTo>
                    <a:pt x="154" y="199"/>
                    <a:pt x="199" y="154"/>
                    <a:pt x="199" y="100"/>
                  </a:cubicBezTo>
                  <a:cubicBezTo>
                    <a:pt x="199" y="45"/>
                    <a:pt x="154" y="0"/>
                    <a:pt x="100" y="0"/>
                  </a:cubicBezTo>
                  <a:close/>
                  <a:moveTo>
                    <a:pt x="100" y="171"/>
                  </a:moveTo>
                  <a:cubicBezTo>
                    <a:pt x="60" y="171"/>
                    <a:pt x="29" y="139"/>
                    <a:pt x="29" y="100"/>
                  </a:cubicBezTo>
                  <a:cubicBezTo>
                    <a:pt x="29" y="60"/>
                    <a:pt x="60" y="28"/>
                    <a:pt x="100" y="28"/>
                  </a:cubicBezTo>
                  <a:cubicBezTo>
                    <a:pt x="139" y="28"/>
                    <a:pt x="171" y="60"/>
                    <a:pt x="171" y="100"/>
                  </a:cubicBezTo>
                  <a:cubicBezTo>
                    <a:pt x="171" y="139"/>
                    <a:pt x="139" y="171"/>
                    <a:pt x="100" y="171"/>
                  </a:cubicBezTo>
                  <a:close/>
                  <a:moveTo>
                    <a:pt x="100" y="171"/>
                  </a:moveTo>
                  <a:cubicBezTo>
                    <a:pt x="100" y="171"/>
                    <a:pt x="100" y="171"/>
                    <a:pt x="100" y="171"/>
                  </a:cubicBezTo>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1" name="Google Shape;351;p202"/>
            <p:cNvSpPr/>
            <p:nvPr/>
          </p:nvSpPr>
          <p:spPr>
            <a:xfrm>
              <a:off x="6459538" y="2633663"/>
              <a:ext cx="431800" cy="427038"/>
            </a:xfrm>
            <a:custGeom>
              <a:avLst/>
              <a:gdLst/>
              <a:ahLst/>
              <a:cxnLst/>
              <a:rect l="l" t="t" r="r" b="b"/>
              <a:pathLst>
                <a:path w="114" h="113" extrusionOk="0">
                  <a:moveTo>
                    <a:pt x="57" y="0"/>
                  </a:moveTo>
                  <a:cubicBezTo>
                    <a:pt x="25" y="0"/>
                    <a:pt x="0" y="25"/>
                    <a:pt x="0" y="57"/>
                  </a:cubicBezTo>
                  <a:cubicBezTo>
                    <a:pt x="0" y="88"/>
                    <a:pt x="25" y="113"/>
                    <a:pt x="57" y="113"/>
                  </a:cubicBezTo>
                  <a:cubicBezTo>
                    <a:pt x="88" y="113"/>
                    <a:pt x="114" y="88"/>
                    <a:pt x="114" y="57"/>
                  </a:cubicBezTo>
                  <a:cubicBezTo>
                    <a:pt x="114" y="25"/>
                    <a:pt x="88" y="0"/>
                    <a:pt x="57" y="0"/>
                  </a:cubicBezTo>
                  <a:close/>
                  <a:moveTo>
                    <a:pt x="57" y="85"/>
                  </a:moveTo>
                  <a:cubicBezTo>
                    <a:pt x="41" y="85"/>
                    <a:pt x="28" y="72"/>
                    <a:pt x="28" y="57"/>
                  </a:cubicBezTo>
                  <a:cubicBezTo>
                    <a:pt x="28" y="41"/>
                    <a:pt x="41" y="28"/>
                    <a:pt x="57" y="28"/>
                  </a:cubicBezTo>
                  <a:cubicBezTo>
                    <a:pt x="73" y="28"/>
                    <a:pt x="85" y="41"/>
                    <a:pt x="85" y="57"/>
                  </a:cubicBezTo>
                  <a:cubicBezTo>
                    <a:pt x="85" y="72"/>
                    <a:pt x="73" y="85"/>
                    <a:pt x="57" y="85"/>
                  </a:cubicBezTo>
                  <a:close/>
                  <a:moveTo>
                    <a:pt x="57" y="85"/>
                  </a:moveTo>
                  <a:cubicBezTo>
                    <a:pt x="57" y="85"/>
                    <a:pt x="57" y="85"/>
                    <a:pt x="57" y="85"/>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grpSp>
      <p:sp>
        <p:nvSpPr>
          <p:cNvPr id="352" name="Google Shape;352;p202"/>
          <p:cNvSpPr>
            <a:spLocks noGrp="1"/>
          </p:cNvSpPr>
          <p:nvPr>
            <p:ph type="pic" idx="2"/>
          </p:nvPr>
        </p:nvSpPr>
        <p:spPr>
          <a:xfrm>
            <a:off x="4148224" y="1443883"/>
            <a:ext cx="1398803" cy="1564773"/>
          </a:xfrm>
          <a:prstGeom prst="rect">
            <a:avLst/>
          </a:prstGeom>
          <a:noFill/>
          <a:ln>
            <a:noFill/>
          </a:ln>
        </p:spPr>
      </p:sp>
      <p:sp>
        <p:nvSpPr>
          <p:cNvPr id="353" name="Google Shape;353;p202"/>
          <p:cNvSpPr>
            <a:spLocks noGrp="1"/>
          </p:cNvSpPr>
          <p:nvPr>
            <p:ph type="pic" idx="3"/>
          </p:nvPr>
        </p:nvSpPr>
        <p:spPr>
          <a:xfrm>
            <a:off x="941890" y="3346175"/>
            <a:ext cx="752211" cy="841303"/>
          </a:xfrm>
          <a:prstGeom prst="rect">
            <a:avLst/>
          </a:prstGeom>
          <a:noFill/>
          <a:ln>
            <a:noFill/>
          </a:ln>
        </p:spPr>
      </p:sp>
      <p:sp>
        <p:nvSpPr>
          <p:cNvPr id="354" name="Google Shape;354;p202"/>
          <p:cNvSpPr>
            <a:spLocks noGrp="1"/>
          </p:cNvSpPr>
          <p:nvPr>
            <p:ph type="pic" idx="4"/>
          </p:nvPr>
        </p:nvSpPr>
        <p:spPr>
          <a:xfrm>
            <a:off x="2116623" y="2548677"/>
            <a:ext cx="2843864" cy="3181350"/>
          </a:xfrm>
          <a:prstGeom prst="rect">
            <a:avLst/>
          </a:prstGeom>
          <a:noFill/>
          <a:ln>
            <a:noFill/>
          </a:ln>
        </p:spPr>
      </p:sp>
      <p:grpSp>
        <p:nvGrpSpPr>
          <p:cNvPr id="355" name="Google Shape;355;p202"/>
          <p:cNvGrpSpPr/>
          <p:nvPr/>
        </p:nvGrpSpPr>
        <p:grpSpPr>
          <a:xfrm>
            <a:off x="0" y="6658753"/>
            <a:ext cx="12188825" cy="208124"/>
            <a:chOff x="0" y="6606540"/>
            <a:chExt cx="11430000" cy="251459"/>
          </a:xfrm>
        </p:grpSpPr>
        <p:sp>
          <p:nvSpPr>
            <p:cNvPr id="356" name="Google Shape;356;p202"/>
            <p:cNvSpPr/>
            <p:nvPr/>
          </p:nvSpPr>
          <p:spPr>
            <a:xfrm>
              <a:off x="0" y="6606540"/>
              <a:ext cx="2286000" cy="25145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7" name="Google Shape;357;p202"/>
            <p:cNvSpPr/>
            <p:nvPr/>
          </p:nvSpPr>
          <p:spPr>
            <a:xfrm>
              <a:off x="2286000" y="6606540"/>
              <a:ext cx="2286000" cy="25145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8" name="Google Shape;358;p202"/>
            <p:cNvSpPr/>
            <p:nvPr/>
          </p:nvSpPr>
          <p:spPr>
            <a:xfrm>
              <a:off x="4572000" y="6606540"/>
              <a:ext cx="2286000" cy="25145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9" name="Google Shape;359;p202"/>
            <p:cNvSpPr/>
            <p:nvPr/>
          </p:nvSpPr>
          <p:spPr>
            <a:xfrm>
              <a:off x="6858000" y="6606540"/>
              <a:ext cx="2286000" cy="25145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60" name="Google Shape;360;p202"/>
            <p:cNvSpPr/>
            <p:nvPr/>
          </p:nvSpPr>
          <p:spPr>
            <a:xfrm>
              <a:off x="9144000" y="6606540"/>
              <a:ext cx="2286000" cy="251459"/>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39_Full Blank">
  <p:cSld name="39_Full Blank">
    <p:spTree>
      <p:nvGrpSpPr>
        <p:cNvPr id="1" name="Shape 361"/>
        <p:cNvGrpSpPr/>
        <p:nvPr/>
      </p:nvGrpSpPr>
      <p:grpSpPr>
        <a:xfrm>
          <a:off x="0" y="0"/>
          <a:ext cx="0" cy="0"/>
          <a:chOff x="0" y="0"/>
          <a:chExt cx="0" cy="0"/>
        </a:xfrm>
      </p:grpSpPr>
      <p:sp>
        <p:nvSpPr>
          <p:cNvPr id="362" name="Google Shape;362;p203"/>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7"/>
        <p:cNvGrpSpPr/>
        <p:nvPr/>
      </p:nvGrpSpPr>
      <p:grpSpPr>
        <a:xfrm>
          <a:off x="0" y="0"/>
          <a:ext cx="0" cy="0"/>
          <a:chOff x="0" y="0"/>
          <a:chExt cx="0" cy="0"/>
        </a:xfrm>
      </p:grpSpPr>
      <p:sp>
        <p:nvSpPr>
          <p:cNvPr id="88" name="Google Shape;88;p171"/>
          <p:cNvSpPr txBox="1">
            <a:spLocks noGrp="1"/>
          </p:cNvSpPr>
          <p:nvPr>
            <p:ph type="title"/>
          </p:nvPr>
        </p:nvSpPr>
        <p:spPr>
          <a:xfrm>
            <a:off x="962833" y="4406901"/>
            <a:ext cx="10360501" cy="1362075"/>
          </a:xfrm>
          <a:prstGeom prst="rect">
            <a:avLst/>
          </a:prstGeom>
          <a:noFill/>
          <a:ln>
            <a:noFill/>
          </a:ln>
        </p:spPr>
        <p:txBody>
          <a:bodyPr spcFirstLastPara="1" wrap="square" lIns="0" tIns="60925" rIns="0" bIns="60925" anchor="t" anchorCtr="0">
            <a:normAutofit/>
          </a:bodyPr>
          <a:lstStyle>
            <a:lvl1pPr lvl="0" algn="l">
              <a:spcBef>
                <a:spcPts val="0"/>
              </a:spcBef>
              <a:spcAft>
                <a:spcPts val="0"/>
              </a:spcAft>
              <a:buClr>
                <a:schemeClr val="accent1"/>
              </a:buClr>
              <a:buSzPts val="5300"/>
              <a:buFont typeface="Quattrocento Sans"/>
              <a:buNone/>
              <a:defRPr sz="53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71"/>
          <p:cNvSpPr txBox="1">
            <a:spLocks noGrp="1"/>
          </p:cNvSpPr>
          <p:nvPr>
            <p:ph type="body" idx="1"/>
          </p:nvPr>
        </p:nvSpPr>
        <p:spPr>
          <a:xfrm>
            <a:off x="962833" y="2906713"/>
            <a:ext cx="10360501" cy="1500187"/>
          </a:xfrm>
          <a:prstGeom prst="rect">
            <a:avLst/>
          </a:prstGeom>
          <a:noFill/>
          <a:ln>
            <a:noFill/>
          </a:ln>
        </p:spPr>
        <p:txBody>
          <a:bodyPr spcFirstLastPara="1" wrap="square" lIns="0" tIns="60925" rIns="0" bIns="60925" anchor="b" anchorCtr="0">
            <a:normAutofit/>
          </a:bodyPr>
          <a:lstStyle>
            <a:lvl1pPr marL="457200" lvl="0" indent="-228600" algn="l">
              <a:spcBef>
                <a:spcPts val="540"/>
              </a:spcBef>
              <a:spcAft>
                <a:spcPts val="0"/>
              </a:spcAft>
              <a:buClr>
                <a:srgbClr val="918E8D"/>
              </a:buClr>
              <a:buSzPts val="2700"/>
              <a:buNone/>
              <a:defRPr sz="2700">
                <a:solidFill>
                  <a:srgbClr val="918E8D"/>
                </a:solidFill>
              </a:defRPr>
            </a:lvl1pPr>
            <a:lvl2pPr marL="914400" lvl="1" indent="-228600" algn="l">
              <a:spcBef>
                <a:spcPts val="480"/>
              </a:spcBef>
              <a:spcAft>
                <a:spcPts val="0"/>
              </a:spcAft>
              <a:buClr>
                <a:srgbClr val="918E8D"/>
              </a:buClr>
              <a:buSzPts val="2400"/>
              <a:buNone/>
              <a:defRPr sz="2400">
                <a:solidFill>
                  <a:srgbClr val="918E8D"/>
                </a:solidFill>
              </a:defRPr>
            </a:lvl2pPr>
            <a:lvl3pPr marL="1371600" lvl="2" indent="-228600" algn="l">
              <a:spcBef>
                <a:spcPts val="420"/>
              </a:spcBef>
              <a:spcAft>
                <a:spcPts val="0"/>
              </a:spcAft>
              <a:buClr>
                <a:srgbClr val="918E8D"/>
              </a:buClr>
              <a:buSzPts val="2100"/>
              <a:buNone/>
              <a:defRPr sz="2100">
                <a:solidFill>
                  <a:srgbClr val="918E8D"/>
                </a:solidFill>
              </a:defRPr>
            </a:lvl3pPr>
            <a:lvl4pPr marL="1828800" lvl="3" indent="-228600" algn="l">
              <a:spcBef>
                <a:spcPts val="380"/>
              </a:spcBef>
              <a:spcAft>
                <a:spcPts val="0"/>
              </a:spcAft>
              <a:buClr>
                <a:srgbClr val="918E8D"/>
              </a:buClr>
              <a:buSzPts val="1900"/>
              <a:buNone/>
              <a:defRPr sz="1900">
                <a:solidFill>
                  <a:srgbClr val="918E8D"/>
                </a:solidFill>
              </a:defRPr>
            </a:lvl4pPr>
            <a:lvl5pPr marL="2286000" lvl="4" indent="-228600" algn="l">
              <a:spcBef>
                <a:spcPts val="380"/>
              </a:spcBef>
              <a:spcAft>
                <a:spcPts val="0"/>
              </a:spcAft>
              <a:buClr>
                <a:srgbClr val="918E8D"/>
              </a:buClr>
              <a:buSzPts val="1900"/>
              <a:buNone/>
              <a:defRPr sz="1900">
                <a:solidFill>
                  <a:srgbClr val="918E8D"/>
                </a:solidFill>
              </a:defRPr>
            </a:lvl5pPr>
            <a:lvl6pPr marL="2743200" lvl="5" indent="-228600" algn="l">
              <a:spcBef>
                <a:spcPts val="380"/>
              </a:spcBef>
              <a:spcAft>
                <a:spcPts val="0"/>
              </a:spcAft>
              <a:buClr>
                <a:srgbClr val="918E8D"/>
              </a:buClr>
              <a:buSzPts val="1900"/>
              <a:buNone/>
              <a:defRPr sz="1900">
                <a:solidFill>
                  <a:srgbClr val="918E8D"/>
                </a:solidFill>
              </a:defRPr>
            </a:lvl6pPr>
            <a:lvl7pPr marL="3200400" lvl="6" indent="-228600" algn="l">
              <a:spcBef>
                <a:spcPts val="380"/>
              </a:spcBef>
              <a:spcAft>
                <a:spcPts val="0"/>
              </a:spcAft>
              <a:buClr>
                <a:srgbClr val="918E8D"/>
              </a:buClr>
              <a:buSzPts val="1900"/>
              <a:buNone/>
              <a:defRPr sz="1900">
                <a:solidFill>
                  <a:srgbClr val="918E8D"/>
                </a:solidFill>
              </a:defRPr>
            </a:lvl7pPr>
            <a:lvl8pPr marL="3657600" lvl="7" indent="-228600" algn="l">
              <a:spcBef>
                <a:spcPts val="380"/>
              </a:spcBef>
              <a:spcAft>
                <a:spcPts val="0"/>
              </a:spcAft>
              <a:buClr>
                <a:srgbClr val="918E8D"/>
              </a:buClr>
              <a:buSzPts val="1900"/>
              <a:buNone/>
              <a:defRPr sz="1900">
                <a:solidFill>
                  <a:srgbClr val="918E8D"/>
                </a:solidFill>
              </a:defRPr>
            </a:lvl8pPr>
            <a:lvl9pPr marL="4114800" lvl="8" indent="-228600" algn="l">
              <a:spcBef>
                <a:spcPts val="380"/>
              </a:spcBef>
              <a:spcAft>
                <a:spcPts val="0"/>
              </a:spcAft>
              <a:buClr>
                <a:srgbClr val="918E8D"/>
              </a:buClr>
              <a:buSzPts val="1900"/>
              <a:buNone/>
              <a:defRPr sz="1900">
                <a:solidFill>
                  <a:srgbClr val="918E8D"/>
                </a:solidFill>
              </a:defRPr>
            </a:lvl9pPr>
          </a:lstStyle>
          <a:p>
            <a:endParaRPr/>
          </a:p>
        </p:txBody>
      </p:sp>
      <p:sp>
        <p:nvSpPr>
          <p:cNvPr id="90" name="Google Shape;90;p171"/>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71"/>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1"/>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8/22/2025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1082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8/22/2025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24534911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8/22/2025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7828256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8/22/2025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32413475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8/22/2025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26665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8/22/2025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31914160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8/22/2025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2250477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8/22/2025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4523093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8/22/2025</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6639577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3599468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3"/>
        <p:cNvGrpSpPr/>
        <p:nvPr/>
      </p:nvGrpSpPr>
      <p:grpSpPr>
        <a:xfrm>
          <a:off x="0" y="0"/>
          <a:ext cx="0" cy="0"/>
          <a:chOff x="0" y="0"/>
          <a:chExt cx="0" cy="0"/>
        </a:xfrm>
      </p:grpSpPr>
      <p:sp>
        <p:nvSpPr>
          <p:cNvPr id="94" name="Google Shape;94;p172"/>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72"/>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72"/>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7" name="Google Shape;97;p172"/>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3096757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369"/>
        <p:cNvGrpSpPr/>
        <p:nvPr/>
      </p:nvGrpSpPr>
      <p:grpSpPr>
        <a:xfrm>
          <a:off x="0" y="0"/>
          <a:ext cx="0" cy="0"/>
          <a:chOff x="0" y="0"/>
          <a:chExt cx="0" cy="0"/>
        </a:xfrm>
      </p:grpSpPr>
      <p:sp>
        <p:nvSpPr>
          <p:cNvPr id="370" name="Google Shape;370;p158"/>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158"/>
          <p:cNvSpPr txBox="1">
            <a:spLocks noGrp="1"/>
          </p:cNvSpPr>
          <p:nvPr>
            <p:ph type="subTitle" idx="1"/>
          </p:nvPr>
        </p:nvSpPr>
        <p:spPr>
          <a:xfrm>
            <a:off x="1523603" y="3602037"/>
            <a:ext cx="9141619"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399"/>
              <a:buNone/>
              <a:defRPr sz="2399"/>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2" name="Google Shape;372;p15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15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15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3243934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456"/>
        <p:cNvGrpSpPr/>
        <p:nvPr/>
      </p:nvGrpSpPr>
      <p:grpSpPr>
        <a:xfrm>
          <a:off x="0" y="0"/>
          <a:ext cx="0" cy="0"/>
          <a:chOff x="0" y="0"/>
          <a:chExt cx="0" cy="0"/>
        </a:xfrm>
      </p:grpSpPr>
      <p:sp>
        <p:nvSpPr>
          <p:cNvPr id="457" name="Google Shape;457;p178"/>
          <p:cNvSpPr txBox="1">
            <a:spLocks noGrp="1"/>
          </p:cNvSpPr>
          <p:nvPr>
            <p:ph type="title"/>
          </p:nvPr>
        </p:nvSpPr>
        <p:spPr>
          <a:xfrm>
            <a:off x="839569" y="457200"/>
            <a:ext cx="3931213"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199"/>
              <a:buFont typeface="Calibri"/>
              <a:buNone/>
              <a:defRPr sz="31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8" name="Google Shape;458;p178"/>
          <p:cNvSpPr txBox="1">
            <a:spLocks noGrp="1"/>
          </p:cNvSpPr>
          <p:nvPr>
            <p:ph type="body" idx="1"/>
          </p:nvPr>
        </p:nvSpPr>
        <p:spPr>
          <a:xfrm>
            <a:off x="5181838" y="987426"/>
            <a:ext cx="6170593" cy="4873625"/>
          </a:xfrm>
          <a:prstGeom prst="rect">
            <a:avLst/>
          </a:prstGeom>
          <a:noFill/>
          <a:ln>
            <a:noFill/>
          </a:ln>
        </p:spPr>
        <p:txBody>
          <a:bodyPr spcFirstLastPara="1" wrap="square" lIns="91425" tIns="45700" rIns="91425" bIns="45700" anchor="t" anchorCtr="0">
            <a:normAutofit/>
          </a:bodyPr>
          <a:lstStyle>
            <a:lvl1pPr marL="457200" lvl="0" indent="-431736" algn="l">
              <a:lnSpc>
                <a:spcPct val="90000"/>
              </a:lnSpc>
              <a:spcBef>
                <a:spcPts val="1000"/>
              </a:spcBef>
              <a:spcAft>
                <a:spcPts val="0"/>
              </a:spcAft>
              <a:buClr>
                <a:schemeClr val="dk1"/>
              </a:buClr>
              <a:buSzPts val="3199"/>
              <a:buChar char="•"/>
              <a:defRPr sz="3199"/>
            </a:lvl1pPr>
            <a:lvl2pPr marL="914400" lvl="1" indent="-406336" algn="l">
              <a:lnSpc>
                <a:spcPct val="90000"/>
              </a:lnSpc>
              <a:spcBef>
                <a:spcPts val="500"/>
              </a:spcBef>
              <a:spcAft>
                <a:spcPts val="0"/>
              </a:spcAft>
              <a:buClr>
                <a:schemeClr val="dk1"/>
              </a:buClr>
              <a:buSzPts val="2799"/>
              <a:buChar char="•"/>
              <a:defRPr sz="2799"/>
            </a:lvl2pPr>
            <a:lvl3pPr marL="1371600" lvl="2" indent="-380936" algn="l">
              <a:lnSpc>
                <a:spcPct val="90000"/>
              </a:lnSpc>
              <a:spcBef>
                <a:spcPts val="500"/>
              </a:spcBef>
              <a:spcAft>
                <a:spcPts val="0"/>
              </a:spcAft>
              <a:buClr>
                <a:schemeClr val="dk1"/>
              </a:buClr>
              <a:buSzPts val="2399"/>
              <a:buChar char="•"/>
              <a:defRPr sz="2399"/>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59" name="Google Shape;459;p178"/>
          <p:cNvSpPr txBox="1">
            <a:spLocks noGrp="1"/>
          </p:cNvSpPr>
          <p:nvPr>
            <p:ph type="body" idx="2"/>
          </p:nvPr>
        </p:nvSpPr>
        <p:spPr>
          <a:xfrm>
            <a:off x="839569" y="2057401"/>
            <a:ext cx="3931213"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60" name="Google Shape;460;p17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1" name="Google Shape;461;p17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2" name="Google Shape;462;p17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3800231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463"/>
        <p:cNvGrpSpPr/>
        <p:nvPr/>
      </p:nvGrpSpPr>
      <p:grpSpPr>
        <a:xfrm>
          <a:off x="0" y="0"/>
          <a:ext cx="0" cy="0"/>
          <a:chOff x="0" y="0"/>
          <a:chExt cx="0" cy="0"/>
        </a:xfrm>
      </p:grpSpPr>
      <p:sp>
        <p:nvSpPr>
          <p:cNvPr id="464" name="Google Shape;464;p179"/>
          <p:cNvSpPr txBox="1">
            <a:spLocks noGrp="1"/>
          </p:cNvSpPr>
          <p:nvPr>
            <p:ph type="title"/>
          </p:nvPr>
        </p:nvSpPr>
        <p:spPr>
          <a:xfrm>
            <a:off x="839569" y="457200"/>
            <a:ext cx="3931213"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199"/>
              <a:buFont typeface="Calibri"/>
              <a:buNone/>
              <a:defRPr sz="31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5" name="Google Shape;465;p179"/>
          <p:cNvSpPr>
            <a:spLocks noGrp="1"/>
          </p:cNvSpPr>
          <p:nvPr>
            <p:ph type="pic" idx="2"/>
          </p:nvPr>
        </p:nvSpPr>
        <p:spPr>
          <a:xfrm>
            <a:off x="5181838" y="987426"/>
            <a:ext cx="6170593" cy="4873625"/>
          </a:xfrm>
          <a:prstGeom prst="rect">
            <a:avLst/>
          </a:prstGeom>
          <a:noFill/>
          <a:ln>
            <a:noFill/>
          </a:ln>
        </p:spPr>
      </p:sp>
      <p:sp>
        <p:nvSpPr>
          <p:cNvPr id="466" name="Google Shape;466;p179"/>
          <p:cNvSpPr txBox="1">
            <a:spLocks noGrp="1"/>
          </p:cNvSpPr>
          <p:nvPr>
            <p:ph type="body" idx="1"/>
          </p:nvPr>
        </p:nvSpPr>
        <p:spPr>
          <a:xfrm>
            <a:off x="839569" y="2057401"/>
            <a:ext cx="3931213"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67" name="Google Shape;467;p179"/>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8" name="Google Shape;468;p179"/>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9" name="Google Shape;469;p179"/>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5636258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470"/>
        <p:cNvGrpSpPr/>
        <p:nvPr/>
      </p:nvGrpSpPr>
      <p:grpSpPr>
        <a:xfrm>
          <a:off x="0" y="0"/>
          <a:ext cx="0" cy="0"/>
          <a:chOff x="0" y="0"/>
          <a:chExt cx="0" cy="0"/>
        </a:xfrm>
      </p:grpSpPr>
      <p:sp>
        <p:nvSpPr>
          <p:cNvPr id="471" name="Google Shape;471;p180"/>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2" name="Google Shape;472;p180"/>
          <p:cNvSpPr txBox="1">
            <a:spLocks noGrp="1"/>
          </p:cNvSpPr>
          <p:nvPr>
            <p:ph type="body" idx="1"/>
          </p:nvPr>
        </p:nvSpPr>
        <p:spPr>
          <a:xfrm rot="5400000">
            <a:off x="3918744" y="-1255136"/>
            <a:ext cx="4351339" cy="105128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3" name="Google Shape;473;p180"/>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4" name="Google Shape;474;p180"/>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5" name="Google Shape;475;p180"/>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4039460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476"/>
        <p:cNvGrpSpPr/>
        <p:nvPr/>
      </p:nvGrpSpPr>
      <p:grpSpPr>
        <a:xfrm>
          <a:off x="0" y="0"/>
          <a:ext cx="0" cy="0"/>
          <a:chOff x="0" y="0"/>
          <a:chExt cx="0" cy="0"/>
        </a:xfrm>
      </p:grpSpPr>
      <p:sp>
        <p:nvSpPr>
          <p:cNvPr id="477" name="Google Shape;477;p181"/>
          <p:cNvSpPr txBox="1">
            <a:spLocks noGrp="1"/>
          </p:cNvSpPr>
          <p:nvPr>
            <p:ph type="title"/>
          </p:nvPr>
        </p:nvSpPr>
        <p:spPr>
          <a:xfrm rot="5400000">
            <a:off x="7130817" y="1956938"/>
            <a:ext cx="5811839" cy="262821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8" name="Google Shape;478;p181"/>
          <p:cNvSpPr txBox="1">
            <a:spLocks noGrp="1"/>
          </p:cNvSpPr>
          <p:nvPr>
            <p:ph type="body" idx="1"/>
          </p:nvPr>
        </p:nvSpPr>
        <p:spPr>
          <a:xfrm rot="5400000">
            <a:off x="1798205" y="-595097"/>
            <a:ext cx="5811839" cy="773228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9" name="Google Shape;479;p181"/>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0" name="Google Shape;480;p181"/>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1" name="Google Shape;481;p181"/>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4407260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p:cSld name="Title">
    <p:bg>
      <p:bgPr>
        <a:gradFill>
          <a:gsLst>
            <a:gs pos="0">
              <a:schemeClr val="accent2"/>
            </a:gs>
            <a:gs pos="100000">
              <a:schemeClr val="dk1"/>
            </a:gs>
          </a:gsLst>
          <a:lin ang="8100019" scaled="0"/>
        </a:gradFill>
        <a:effectLst/>
      </p:bgPr>
    </p:bg>
    <p:spTree>
      <p:nvGrpSpPr>
        <p:cNvPr id="1" name="Shape 482"/>
        <p:cNvGrpSpPr/>
        <p:nvPr/>
      </p:nvGrpSpPr>
      <p:grpSpPr>
        <a:xfrm>
          <a:off x="0" y="0"/>
          <a:ext cx="0" cy="0"/>
          <a:chOff x="0" y="0"/>
          <a:chExt cx="0" cy="0"/>
        </a:xfrm>
      </p:grpSpPr>
      <p:sp>
        <p:nvSpPr>
          <p:cNvPr id="483" name="Google Shape;483;p182"/>
          <p:cNvSpPr txBox="1">
            <a:spLocks noGrp="1"/>
          </p:cNvSpPr>
          <p:nvPr>
            <p:ph type="ctrTitle"/>
          </p:nvPr>
        </p:nvSpPr>
        <p:spPr>
          <a:xfrm>
            <a:off x="1383473" y="2216600"/>
            <a:ext cx="9421946" cy="242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800"/>
              <a:buFont typeface="Calibri"/>
              <a:buNone/>
              <a:defRPr sz="9064">
                <a:solidFill>
                  <a:schemeClr val="lt1"/>
                </a:solidFill>
              </a:defRPr>
            </a:lvl1pPr>
            <a:lvl2pPr lvl="1">
              <a:lnSpc>
                <a:spcPct val="100000"/>
              </a:lnSpc>
              <a:spcBef>
                <a:spcPts val="0"/>
              </a:spcBef>
              <a:spcAft>
                <a:spcPts val="0"/>
              </a:spcAft>
              <a:buClr>
                <a:schemeClr val="lt1"/>
              </a:buClr>
              <a:buSzPts val="6800"/>
              <a:buNone/>
              <a:defRPr sz="9064">
                <a:solidFill>
                  <a:schemeClr val="lt1"/>
                </a:solidFill>
              </a:defRPr>
            </a:lvl2pPr>
            <a:lvl3pPr lvl="2">
              <a:lnSpc>
                <a:spcPct val="100000"/>
              </a:lnSpc>
              <a:spcBef>
                <a:spcPts val="0"/>
              </a:spcBef>
              <a:spcAft>
                <a:spcPts val="0"/>
              </a:spcAft>
              <a:buClr>
                <a:schemeClr val="lt1"/>
              </a:buClr>
              <a:buSzPts val="6800"/>
              <a:buNone/>
              <a:defRPr sz="9064">
                <a:solidFill>
                  <a:schemeClr val="lt1"/>
                </a:solidFill>
              </a:defRPr>
            </a:lvl3pPr>
            <a:lvl4pPr lvl="3">
              <a:lnSpc>
                <a:spcPct val="100000"/>
              </a:lnSpc>
              <a:spcBef>
                <a:spcPts val="0"/>
              </a:spcBef>
              <a:spcAft>
                <a:spcPts val="0"/>
              </a:spcAft>
              <a:buClr>
                <a:schemeClr val="lt1"/>
              </a:buClr>
              <a:buSzPts val="6800"/>
              <a:buNone/>
              <a:defRPr sz="9064">
                <a:solidFill>
                  <a:schemeClr val="lt1"/>
                </a:solidFill>
              </a:defRPr>
            </a:lvl4pPr>
            <a:lvl5pPr lvl="4">
              <a:lnSpc>
                <a:spcPct val="100000"/>
              </a:lnSpc>
              <a:spcBef>
                <a:spcPts val="0"/>
              </a:spcBef>
              <a:spcAft>
                <a:spcPts val="0"/>
              </a:spcAft>
              <a:buClr>
                <a:schemeClr val="lt1"/>
              </a:buClr>
              <a:buSzPts val="6800"/>
              <a:buNone/>
              <a:defRPr sz="9064">
                <a:solidFill>
                  <a:schemeClr val="lt1"/>
                </a:solidFill>
              </a:defRPr>
            </a:lvl5pPr>
            <a:lvl6pPr lvl="5">
              <a:lnSpc>
                <a:spcPct val="100000"/>
              </a:lnSpc>
              <a:spcBef>
                <a:spcPts val="0"/>
              </a:spcBef>
              <a:spcAft>
                <a:spcPts val="0"/>
              </a:spcAft>
              <a:buClr>
                <a:schemeClr val="lt1"/>
              </a:buClr>
              <a:buSzPts val="6800"/>
              <a:buNone/>
              <a:defRPr sz="9064">
                <a:solidFill>
                  <a:schemeClr val="lt1"/>
                </a:solidFill>
              </a:defRPr>
            </a:lvl6pPr>
            <a:lvl7pPr lvl="6">
              <a:lnSpc>
                <a:spcPct val="100000"/>
              </a:lnSpc>
              <a:spcBef>
                <a:spcPts val="0"/>
              </a:spcBef>
              <a:spcAft>
                <a:spcPts val="0"/>
              </a:spcAft>
              <a:buClr>
                <a:schemeClr val="lt1"/>
              </a:buClr>
              <a:buSzPts val="6800"/>
              <a:buNone/>
              <a:defRPr sz="9064">
                <a:solidFill>
                  <a:schemeClr val="lt1"/>
                </a:solidFill>
              </a:defRPr>
            </a:lvl7pPr>
            <a:lvl8pPr lvl="7">
              <a:lnSpc>
                <a:spcPct val="100000"/>
              </a:lnSpc>
              <a:spcBef>
                <a:spcPts val="0"/>
              </a:spcBef>
              <a:spcAft>
                <a:spcPts val="0"/>
              </a:spcAft>
              <a:buClr>
                <a:schemeClr val="lt1"/>
              </a:buClr>
              <a:buSzPts val="6800"/>
              <a:buNone/>
              <a:defRPr sz="9064">
                <a:solidFill>
                  <a:schemeClr val="lt1"/>
                </a:solidFill>
              </a:defRPr>
            </a:lvl8pPr>
            <a:lvl9pPr lvl="8">
              <a:lnSpc>
                <a:spcPct val="100000"/>
              </a:lnSpc>
              <a:spcBef>
                <a:spcPts val="0"/>
              </a:spcBef>
              <a:spcAft>
                <a:spcPts val="0"/>
              </a:spcAft>
              <a:buClr>
                <a:schemeClr val="lt1"/>
              </a:buClr>
              <a:buSzPts val="6800"/>
              <a:buNone/>
              <a:defRPr sz="9064">
                <a:solidFill>
                  <a:schemeClr val="lt1"/>
                </a:solidFill>
              </a:defRPr>
            </a:lvl9pPr>
          </a:lstStyle>
          <a:p>
            <a:endParaRPr/>
          </a:p>
        </p:txBody>
      </p:sp>
    </p:spTree>
    <p:extLst>
      <p:ext uri="{BB962C8B-B14F-4D97-AF65-F5344CB8AC3E}">
        <p14:creationId xmlns:p14="http://schemas.microsoft.com/office/powerpoint/2010/main" val="40305806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lank - Dark">
  <p:cSld name="Blank - Dark">
    <p:bg>
      <p:bgPr>
        <a:gradFill>
          <a:gsLst>
            <a:gs pos="0">
              <a:schemeClr val="accent1"/>
            </a:gs>
            <a:gs pos="100000">
              <a:schemeClr val="accent2"/>
            </a:gs>
          </a:gsLst>
          <a:lin ang="8099331" scaled="0"/>
        </a:gradFill>
        <a:effectLst/>
      </p:bgPr>
    </p:bg>
    <p:spTree>
      <p:nvGrpSpPr>
        <p:cNvPr id="1" name="Shape 484"/>
        <p:cNvGrpSpPr/>
        <p:nvPr/>
      </p:nvGrpSpPr>
      <p:grpSpPr>
        <a:xfrm>
          <a:off x="0" y="0"/>
          <a:ext cx="0" cy="0"/>
          <a:chOff x="0" y="0"/>
          <a:chExt cx="0" cy="0"/>
        </a:xfrm>
      </p:grpSpPr>
      <p:sp>
        <p:nvSpPr>
          <p:cNvPr id="485" name="Google Shape;485;p183"/>
          <p:cNvSpPr txBox="1">
            <a:spLocks noGrp="1"/>
          </p:cNvSpPr>
          <p:nvPr>
            <p:ph type="sldNum" idx="12"/>
          </p:nvPr>
        </p:nvSpPr>
        <p:spPr>
          <a:xfrm>
            <a:off x="11101354" y="6129935"/>
            <a:ext cx="731409" cy="524800"/>
          </a:xfrm>
          <a:prstGeom prst="rect">
            <a:avLst/>
          </a:prstGeom>
          <a:noFill/>
          <a:ln>
            <a:noFill/>
          </a:ln>
        </p:spPr>
        <p:txBody>
          <a:bodyPr spcFirstLastPara="1" wrap="square" lIns="0" tIns="0" rIns="0" bIns="0" anchor="ctr" anchorCtr="0">
            <a:noAutofit/>
          </a:bodyPr>
          <a:lstStyle>
            <a:lvl1pPr marL="0" lvl="0" indent="0" algn="r">
              <a:buClr>
                <a:schemeClr val="lt1"/>
              </a:buClr>
              <a:buSzPts val="1200"/>
              <a:buFont typeface="Calibri"/>
              <a:buNone/>
              <a:defRPr sz="1200">
                <a:solidFill>
                  <a:schemeClr val="lt1"/>
                </a:solidFill>
                <a:latin typeface="Calibri"/>
                <a:ea typeface="Calibri"/>
                <a:cs typeface="Calibri"/>
                <a:sym typeface="Calibri"/>
              </a:defRPr>
            </a:lvl1pPr>
            <a:lvl2pPr marL="0" lvl="1" indent="0" algn="r">
              <a:buClr>
                <a:schemeClr val="lt1"/>
              </a:buClr>
              <a:buSzPts val="1200"/>
              <a:buFont typeface="Calibri"/>
              <a:buNone/>
              <a:defRPr sz="1200">
                <a:solidFill>
                  <a:schemeClr val="lt1"/>
                </a:solidFill>
                <a:latin typeface="Calibri"/>
                <a:ea typeface="Calibri"/>
                <a:cs typeface="Calibri"/>
                <a:sym typeface="Calibri"/>
              </a:defRPr>
            </a:lvl2pPr>
            <a:lvl3pPr marL="0" lvl="2" indent="0" algn="r">
              <a:buClr>
                <a:schemeClr val="lt1"/>
              </a:buClr>
              <a:buSzPts val="1200"/>
              <a:buFont typeface="Calibri"/>
              <a:buNone/>
              <a:defRPr sz="1200">
                <a:solidFill>
                  <a:schemeClr val="lt1"/>
                </a:solidFill>
                <a:latin typeface="Calibri"/>
                <a:ea typeface="Calibri"/>
                <a:cs typeface="Calibri"/>
                <a:sym typeface="Calibri"/>
              </a:defRPr>
            </a:lvl3pPr>
            <a:lvl4pPr marL="0" lvl="3" indent="0" algn="r">
              <a:buClr>
                <a:schemeClr val="lt1"/>
              </a:buClr>
              <a:buSzPts val="1200"/>
              <a:buFont typeface="Calibri"/>
              <a:buNone/>
              <a:defRPr sz="1200">
                <a:solidFill>
                  <a:schemeClr val="lt1"/>
                </a:solidFill>
                <a:latin typeface="Calibri"/>
                <a:ea typeface="Calibri"/>
                <a:cs typeface="Calibri"/>
                <a:sym typeface="Calibri"/>
              </a:defRPr>
            </a:lvl4pPr>
            <a:lvl5pPr marL="0" lvl="4" indent="0" algn="r">
              <a:buClr>
                <a:schemeClr val="lt1"/>
              </a:buClr>
              <a:buSzPts val="1200"/>
              <a:buFont typeface="Calibri"/>
              <a:buNone/>
              <a:defRPr sz="1200">
                <a:solidFill>
                  <a:schemeClr val="lt1"/>
                </a:solidFill>
                <a:latin typeface="Calibri"/>
                <a:ea typeface="Calibri"/>
                <a:cs typeface="Calibri"/>
                <a:sym typeface="Calibri"/>
              </a:defRPr>
            </a:lvl5pPr>
            <a:lvl6pPr marL="0" lvl="5" indent="0" algn="r">
              <a:buClr>
                <a:schemeClr val="lt1"/>
              </a:buClr>
              <a:buSzPts val="1200"/>
              <a:buFont typeface="Calibri"/>
              <a:buNone/>
              <a:defRPr sz="1200">
                <a:solidFill>
                  <a:schemeClr val="lt1"/>
                </a:solidFill>
                <a:latin typeface="Calibri"/>
                <a:ea typeface="Calibri"/>
                <a:cs typeface="Calibri"/>
                <a:sym typeface="Calibri"/>
              </a:defRPr>
            </a:lvl6pPr>
            <a:lvl7pPr marL="0" lvl="6" indent="0" algn="r">
              <a:buClr>
                <a:schemeClr val="lt1"/>
              </a:buClr>
              <a:buSzPts val="1200"/>
              <a:buFont typeface="Calibri"/>
              <a:buNone/>
              <a:defRPr sz="1200">
                <a:solidFill>
                  <a:schemeClr val="lt1"/>
                </a:solidFill>
                <a:latin typeface="Calibri"/>
                <a:ea typeface="Calibri"/>
                <a:cs typeface="Calibri"/>
                <a:sym typeface="Calibri"/>
              </a:defRPr>
            </a:lvl7pPr>
            <a:lvl8pPr marL="0" lvl="7" indent="0" algn="r">
              <a:buClr>
                <a:schemeClr val="lt1"/>
              </a:buClr>
              <a:buSzPts val="1200"/>
              <a:buFont typeface="Calibri"/>
              <a:buNone/>
              <a:defRPr sz="1200">
                <a:solidFill>
                  <a:schemeClr val="lt1"/>
                </a:solidFill>
                <a:latin typeface="Calibri"/>
                <a:ea typeface="Calibri"/>
                <a:cs typeface="Calibri"/>
                <a:sym typeface="Calibri"/>
              </a:defRPr>
            </a:lvl8pPr>
            <a:lvl9pPr marL="0" lvl="8" indent="0" algn="r">
              <a:buClr>
                <a:schemeClr val="lt1"/>
              </a:buClr>
              <a:buSzPts val="1200"/>
              <a:buFont typeface="Calibri"/>
              <a:buNone/>
              <a:defRPr sz="120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27675277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86"/>
        <p:cNvGrpSpPr/>
        <p:nvPr/>
      </p:nvGrpSpPr>
      <p:grpSpPr>
        <a:xfrm>
          <a:off x="0" y="0"/>
          <a:ext cx="0" cy="0"/>
          <a:chOff x="0" y="0"/>
          <a:chExt cx="0" cy="0"/>
        </a:xfrm>
      </p:grpSpPr>
      <p:sp>
        <p:nvSpPr>
          <p:cNvPr id="487" name="Google Shape;487;p184"/>
          <p:cNvSpPr txBox="1">
            <a:spLocks noGrp="1"/>
          </p:cNvSpPr>
          <p:nvPr>
            <p:ph type="title"/>
          </p:nvPr>
        </p:nvSpPr>
        <p:spPr>
          <a:xfrm>
            <a:off x="1383473" y="1114667"/>
            <a:ext cx="9421946" cy="5284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3200"/>
              <a:buFont typeface="Calibri"/>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88" name="Google Shape;488;p184"/>
          <p:cNvSpPr txBox="1">
            <a:spLocks noGrp="1"/>
          </p:cNvSpPr>
          <p:nvPr>
            <p:ph type="body" idx="1"/>
          </p:nvPr>
        </p:nvSpPr>
        <p:spPr>
          <a:xfrm>
            <a:off x="1383406" y="1805267"/>
            <a:ext cx="4402053" cy="4207200"/>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800"/>
              </a:spcBef>
              <a:spcAft>
                <a:spcPts val="0"/>
              </a:spcAft>
              <a:buClr>
                <a:schemeClr val="dk1"/>
              </a:buClr>
              <a:buSzPts val="2000"/>
              <a:buChar char="●"/>
              <a:defRPr sz="2666"/>
            </a:lvl1pPr>
            <a:lvl2pPr marL="914400" lvl="1" indent="-355600" algn="l">
              <a:lnSpc>
                <a:spcPct val="90000"/>
              </a:lnSpc>
              <a:spcBef>
                <a:spcPts val="0"/>
              </a:spcBef>
              <a:spcAft>
                <a:spcPts val="0"/>
              </a:spcAft>
              <a:buClr>
                <a:schemeClr val="dk1"/>
              </a:buClr>
              <a:buSzPts val="2000"/>
              <a:buChar char="○"/>
              <a:defRPr sz="2666"/>
            </a:lvl2pPr>
            <a:lvl3pPr marL="1371600" lvl="2" indent="-355600" algn="l">
              <a:lnSpc>
                <a:spcPct val="90000"/>
              </a:lnSpc>
              <a:spcBef>
                <a:spcPts val="0"/>
              </a:spcBef>
              <a:spcAft>
                <a:spcPts val="0"/>
              </a:spcAft>
              <a:buClr>
                <a:schemeClr val="dk1"/>
              </a:buClr>
              <a:buSzPts val="2000"/>
              <a:buChar char="■"/>
              <a:defRPr sz="2666"/>
            </a:lvl3pPr>
            <a:lvl4pPr marL="1828800" lvl="3" indent="-355600" algn="l">
              <a:lnSpc>
                <a:spcPct val="90000"/>
              </a:lnSpc>
              <a:spcBef>
                <a:spcPts val="0"/>
              </a:spcBef>
              <a:spcAft>
                <a:spcPts val="0"/>
              </a:spcAft>
              <a:buClr>
                <a:schemeClr val="dk1"/>
              </a:buClr>
              <a:buSzPts val="2000"/>
              <a:buChar char="●"/>
              <a:defRPr sz="2666"/>
            </a:lvl4pPr>
            <a:lvl5pPr marL="2286000" lvl="4" indent="-355600" algn="l">
              <a:lnSpc>
                <a:spcPct val="90000"/>
              </a:lnSpc>
              <a:spcBef>
                <a:spcPts val="0"/>
              </a:spcBef>
              <a:spcAft>
                <a:spcPts val="0"/>
              </a:spcAft>
              <a:buClr>
                <a:schemeClr val="dk1"/>
              </a:buClr>
              <a:buSzPts val="2000"/>
              <a:buChar char="○"/>
              <a:defRPr sz="2666"/>
            </a:lvl5pPr>
            <a:lvl6pPr marL="2743200" lvl="5" indent="-355600" algn="l">
              <a:lnSpc>
                <a:spcPct val="90000"/>
              </a:lnSpc>
              <a:spcBef>
                <a:spcPts val="0"/>
              </a:spcBef>
              <a:spcAft>
                <a:spcPts val="0"/>
              </a:spcAft>
              <a:buClr>
                <a:schemeClr val="dk1"/>
              </a:buClr>
              <a:buSzPts val="2000"/>
              <a:buChar char="■"/>
              <a:defRPr sz="2666"/>
            </a:lvl6pPr>
            <a:lvl7pPr marL="3200400" lvl="6" indent="-355600" algn="l">
              <a:lnSpc>
                <a:spcPct val="90000"/>
              </a:lnSpc>
              <a:spcBef>
                <a:spcPts val="0"/>
              </a:spcBef>
              <a:spcAft>
                <a:spcPts val="0"/>
              </a:spcAft>
              <a:buClr>
                <a:schemeClr val="dk1"/>
              </a:buClr>
              <a:buSzPts val="2000"/>
              <a:buChar char="●"/>
              <a:defRPr sz="2666"/>
            </a:lvl7pPr>
            <a:lvl8pPr marL="3657600" lvl="7" indent="-355600" algn="l">
              <a:lnSpc>
                <a:spcPct val="90000"/>
              </a:lnSpc>
              <a:spcBef>
                <a:spcPts val="0"/>
              </a:spcBef>
              <a:spcAft>
                <a:spcPts val="0"/>
              </a:spcAft>
              <a:buClr>
                <a:schemeClr val="dk1"/>
              </a:buClr>
              <a:buSzPts val="2000"/>
              <a:buChar char="○"/>
              <a:defRPr sz="2666"/>
            </a:lvl8pPr>
            <a:lvl9pPr marL="4114800" lvl="8" indent="-355600" algn="l">
              <a:lnSpc>
                <a:spcPct val="90000"/>
              </a:lnSpc>
              <a:spcBef>
                <a:spcPts val="0"/>
              </a:spcBef>
              <a:spcAft>
                <a:spcPts val="0"/>
              </a:spcAft>
              <a:buClr>
                <a:schemeClr val="dk1"/>
              </a:buClr>
              <a:buSzPts val="2000"/>
              <a:buChar char="■"/>
              <a:defRPr sz="2666"/>
            </a:lvl9pPr>
          </a:lstStyle>
          <a:p>
            <a:endParaRPr/>
          </a:p>
        </p:txBody>
      </p:sp>
      <p:sp>
        <p:nvSpPr>
          <p:cNvPr id="489" name="Google Shape;489;p184"/>
          <p:cNvSpPr txBox="1">
            <a:spLocks noGrp="1"/>
          </p:cNvSpPr>
          <p:nvPr>
            <p:ph type="body" idx="2"/>
          </p:nvPr>
        </p:nvSpPr>
        <p:spPr>
          <a:xfrm>
            <a:off x="6403163" y="1805267"/>
            <a:ext cx="4402053" cy="4207200"/>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800"/>
              </a:spcBef>
              <a:spcAft>
                <a:spcPts val="0"/>
              </a:spcAft>
              <a:buClr>
                <a:schemeClr val="dk1"/>
              </a:buClr>
              <a:buSzPts val="2000"/>
              <a:buChar char="●"/>
              <a:defRPr sz="2666"/>
            </a:lvl1pPr>
            <a:lvl2pPr marL="914400" lvl="1" indent="-355600" algn="l">
              <a:lnSpc>
                <a:spcPct val="90000"/>
              </a:lnSpc>
              <a:spcBef>
                <a:spcPts val="0"/>
              </a:spcBef>
              <a:spcAft>
                <a:spcPts val="0"/>
              </a:spcAft>
              <a:buClr>
                <a:schemeClr val="dk1"/>
              </a:buClr>
              <a:buSzPts val="2000"/>
              <a:buChar char="○"/>
              <a:defRPr sz="2666"/>
            </a:lvl2pPr>
            <a:lvl3pPr marL="1371600" lvl="2" indent="-355600" algn="l">
              <a:lnSpc>
                <a:spcPct val="90000"/>
              </a:lnSpc>
              <a:spcBef>
                <a:spcPts val="0"/>
              </a:spcBef>
              <a:spcAft>
                <a:spcPts val="0"/>
              </a:spcAft>
              <a:buClr>
                <a:schemeClr val="dk1"/>
              </a:buClr>
              <a:buSzPts val="2000"/>
              <a:buChar char="■"/>
              <a:defRPr sz="2666"/>
            </a:lvl3pPr>
            <a:lvl4pPr marL="1828800" lvl="3" indent="-355600" algn="l">
              <a:lnSpc>
                <a:spcPct val="90000"/>
              </a:lnSpc>
              <a:spcBef>
                <a:spcPts val="0"/>
              </a:spcBef>
              <a:spcAft>
                <a:spcPts val="0"/>
              </a:spcAft>
              <a:buClr>
                <a:schemeClr val="dk1"/>
              </a:buClr>
              <a:buSzPts val="2000"/>
              <a:buChar char="●"/>
              <a:defRPr sz="2666"/>
            </a:lvl4pPr>
            <a:lvl5pPr marL="2286000" lvl="4" indent="-355600" algn="l">
              <a:lnSpc>
                <a:spcPct val="90000"/>
              </a:lnSpc>
              <a:spcBef>
                <a:spcPts val="0"/>
              </a:spcBef>
              <a:spcAft>
                <a:spcPts val="0"/>
              </a:spcAft>
              <a:buClr>
                <a:schemeClr val="dk1"/>
              </a:buClr>
              <a:buSzPts val="2000"/>
              <a:buChar char="○"/>
              <a:defRPr sz="2666"/>
            </a:lvl5pPr>
            <a:lvl6pPr marL="2743200" lvl="5" indent="-355600" algn="l">
              <a:lnSpc>
                <a:spcPct val="90000"/>
              </a:lnSpc>
              <a:spcBef>
                <a:spcPts val="0"/>
              </a:spcBef>
              <a:spcAft>
                <a:spcPts val="0"/>
              </a:spcAft>
              <a:buClr>
                <a:schemeClr val="dk1"/>
              </a:buClr>
              <a:buSzPts val="2000"/>
              <a:buChar char="■"/>
              <a:defRPr sz="2666"/>
            </a:lvl6pPr>
            <a:lvl7pPr marL="3200400" lvl="6" indent="-355600" algn="l">
              <a:lnSpc>
                <a:spcPct val="90000"/>
              </a:lnSpc>
              <a:spcBef>
                <a:spcPts val="0"/>
              </a:spcBef>
              <a:spcAft>
                <a:spcPts val="0"/>
              </a:spcAft>
              <a:buClr>
                <a:schemeClr val="dk1"/>
              </a:buClr>
              <a:buSzPts val="2000"/>
              <a:buChar char="●"/>
              <a:defRPr sz="2666"/>
            </a:lvl7pPr>
            <a:lvl8pPr marL="3657600" lvl="7" indent="-355600" algn="l">
              <a:lnSpc>
                <a:spcPct val="90000"/>
              </a:lnSpc>
              <a:spcBef>
                <a:spcPts val="0"/>
              </a:spcBef>
              <a:spcAft>
                <a:spcPts val="0"/>
              </a:spcAft>
              <a:buClr>
                <a:schemeClr val="dk1"/>
              </a:buClr>
              <a:buSzPts val="2000"/>
              <a:buChar char="○"/>
              <a:defRPr sz="2666"/>
            </a:lvl8pPr>
            <a:lvl9pPr marL="4114800" lvl="8" indent="-355600" algn="l">
              <a:lnSpc>
                <a:spcPct val="90000"/>
              </a:lnSpc>
              <a:spcBef>
                <a:spcPts val="0"/>
              </a:spcBef>
              <a:spcAft>
                <a:spcPts val="0"/>
              </a:spcAft>
              <a:buClr>
                <a:schemeClr val="dk1"/>
              </a:buClr>
              <a:buSzPts val="2000"/>
              <a:buChar char="■"/>
              <a:defRPr sz="2666"/>
            </a:lvl9pPr>
          </a:lstStyle>
          <a:p>
            <a:endParaRPr/>
          </a:p>
        </p:txBody>
      </p:sp>
      <p:sp>
        <p:nvSpPr>
          <p:cNvPr id="490" name="Google Shape;490;p184"/>
          <p:cNvSpPr txBox="1">
            <a:spLocks noGrp="1"/>
          </p:cNvSpPr>
          <p:nvPr>
            <p:ph type="sldNum" idx="12"/>
          </p:nvPr>
        </p:nvSpPr>
        <p:spPr>
          <a:xfrm>
            <a:off x="11101354" y="6129935"/>
            <a:ext cx="731409" cy="524800"/>
          </a:xfrm>
          <a:prstGeom prst="rect">
            <a:avLst/>
          </a:prstGeom>
          <a:noFill/>
          <a:ln>
            <a:noFill/>
          </a:ln>
        </p:spPr>
        <p:txBody>
          <a:bodyPr spcFirstLastPara="1" wrap="square" lIns="0" tIns="0" rIns="0" bIns="0" anchor="ctr" anchorCtr="0">
            <a:noAutofit/>
          </a:bodyPr>
          <a:lstStyle>
            <a:lvl1pPr marL="0" lvl="0" indent="0" algn="r">
              <a:buClr>
                <a:srgbClr val="888888"/>
              </a:buClr>
              <a:buSzPts val="1200"/>
              <a:buFont typeface="Calibri"/>
              <a:buNone/>
              <a:defRPr sz="1200">
                <a:solidFill>
                  <a:srgbClr val="888888"/>
                </a:solidFill>
                <a:latin typeface="Calibri"/>
                <a:ea typeface="Calibri"/>
                <a:cs typeface="Calibri"/>
                <a:sym typeface="Calibri"/>
              </a:defRPr>
            </a:lvl1pPr>
            <a:lvl2pPr marL="0" lvl="1" indent="0" algn="r">
              <a:buClr>
                <a:srgbClr val="888888"/>
              </a:buClr>
              <a:buSzPts val="1200"/>
              <a:buFont typeface="Calibri"/>
              <a:buNone/>
              <a:defRPr sz="1200">
                <a:solidFill>
                  <a:srgbClr val="888888"/>
                </a:solidFill>
                <a:latin typeface="Calibri"/>
                <a:ea typeface="Calibri"/>
                <a:cs typeface="Calibri"/>
                <a:sym typeface="Calibri"/>
              </a:defRPr>
            </a:lvl2pPr>
            <a:lvl3pPr marL="0" lvl="2" indent="0" algn="r">
              <a:buClr>
                <a:srgbClr val="888888"/>
              </a:buClr>
              <a:buSzPts val="1200"/>
              <a:buFont typeface="Calibri"/>
              <a:buNone/>
              <a:defRPr sz="1200">
                <a:solidFill>
                  <a:srgbClr val="888888"/>
                </a:solidFill>
                <a:latin typeface="Calibri"/>
                <a:ea typeface="Calibri"/>
                <a:cs typeface="Calibri"/>
                <a:sym typeface="Calibri"/>
              </a:defRPr>
            </a:lvl3pPr>
            <a:lvl4pPr marL="0" lvl="3" indent="0" algn="r">
              <a:buClr>
                <a:srgbClr val="888888"/>
              </a:buClr>
              <a:buSzPts val="1200"/>
              <a:buFont typeface="Calibri"/>
              <a:buNone/>
              <a:defRPr sz="1200">
                <a:solidFill>
                  <a:srgbClr val="888888"/>
                </a:solidFill>
                <a:latin typeface="Calibri"/>
                <a:ea typeface="Calibri"/>
                <a:cs typeface="Calibri"/>
                <a:sym typeface="Calibri"/>
              </a:defRPr>
            </a:lvl4pPr>
            <a:lvl5pPr marL="0" lvl="4" indent="0" algn="r">
              <a:buClr>
                <a:srgbClr val="888888"/>
              </a:buClr>
              <a:buSzPts val="1200"/>
              <a:buFont typeface="Calibri"/>
              <a:buNone/>
              <a:defRPr sz="1200">
                <a:solidFill>
                  <a:srgbClr val="888888"/>
                </a:solidFill>
                <a:latin typeface="Calibri"/>
                <a:ea typeface="Calibri"/>
                <a:cs typeface="Calibri"/>
                <a:sym typeface="Calibri"/>
              </a:defRPr>
            </a:lvl5pPr>
            <a:lvl6pPr marL="0" lvl="5" indent="0" algn="r">
              <a:buClr>
                <a:srgbClr val="888888"/>
              </a:buClr>
              <a:buSzPts val="1200"/>
              <a:buFont typeface="Calibri"/>
              <a:buNone/>
              <a:defRPr sz="1200">
                <a:solidFill>
                  <a:srgbClr val="888888"/>
                </a:solidFill>
                <a:latin typeface="Calibri"/>
                <a:ea typeface="Calibri"/>
                <a:cs typeface="Calibri"/>
                <a:sym typeface="Calibri"/>
              </a:defRPr>
            </a:lvl6pPr>
            <a:lvl7pPr marL="0" lvl="6" indent="0" algn="r">
              <a:buClr>
                <a:srgbClr val="888888"/>
              </a:buClr>
              <a:buSzPts val="1200"/>
              <a:buFont typeface="Calibri"/>
              <a:buNone/>
              <a:defRPr sz="1200">
                <a:solidFill>
                  <a:srgbClr val="888888"/>
                </a:solidFill>
                <a:latin typeface="Calibri"/>
                <a:ea typeface="Calibri"/>
                <a:cs typeface="Calibri"/>
                <a:sym typeface="Calibri"/>
              </a:defRPr>
            </a:lvl7pPr>
            <a:lvl8pPr marL="0" lvl="7" indent="0" algn="r">
              <a:buClr>
                <a:srgbClr val="888888"/>
              </a:buClr>
              <a:buSzPts val="1200"/>
              <a:buFont typeface="Calibri"/>
              <a:buNone/>
              <a:defRPr sz="1200">
                <a:solidFill>
                  <a:srgbClr val="888888"/>
                </a:solidFill>
                <a:latin typeface="Calibri"/>
                <a:ea typeface="Calibri"/>
                <a:cs typeface="Calibri"/>
                <a:sym typeface="Calibri"/>
              </a:defRPr>
            </a:lvl8pPr>
            <a:lvl9pPr marL="0" lvl="8" indent="0" algn="r">
              <a:buClr>
                <a:srgbClr val="888888"/>
              </a:buClr>
              <a:buSzPts val="1200"/>
              <a:buFont typeface="Calibri"/>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74639773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3"/>
        <p:cNvGrpSpPr/>
        <p:nvPr/>
      </p:nvGrpSpPr>
      <p:grpSpPr>
        <a:xfrm>
          <a:off x="0" y="0"/>
          <a:ext cx="0" cy="0"/>
          <a:chOff x="0" y="0"/>
          <a:chExt cx="0" cy="0"/>
        </a:xfrm>
      </p:grpSpPr>
      <p:sp>
        <p:nvSpPr>
          <p:cNvPr id="94" name="Google Shape;94;p172"/>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72"/>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72"/>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7" name="Google Shape;97;p172"/>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07057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98"/>
        <p:cNvGrpSpPr/>
        <p:nvPr/>
      </p:nvGrpSpPr>
      <p:grpSpPr>
        <a:xfrm>
          <a:off x="0" y="0"/>
          <a:ext cx="0" cy="0"/>
          <a:chOff x="0" y="0"/>
          <a:chExt cx="0" cy="0"/>
        </a:xfrm>
      </p:grpSpPr>
      <p:sp>
        <p:nvSpPr>
          <p:cNvPr id="99" name="Google Shape;99;p173"/>
          <p:cNvSpPr/>
          <p:nvPr/>
        </p:nvSpPr>
        <p:spPr>
          <a:xfrm>
            <a:off x="0" y="4581128"/>
            <a:ext cx="5163566" cy="2276872"/>
          </a:xfrm>
          <a:custGeom>
            <a:avLst/>
            <a:gdLst/>
            <a:ahLst/>
            <a:cxnLst/>
            <a:rect l="l" t="t" r="r" b="b"/>
            <a:pathLst>
              <a:path w="5163566" h="2276872" extrusionOk="0">
                <a:moveTo>
                  <a:pt x="2035697" y="0"/>
                </a:moveTo>
                <a:cubicBezTo>
                  <a:pt x="3397576" y="0"/>
                  <a:pt x="4566062" y="828016"/>
                  <a:pt x="5065187" y="2008081"/>
                </a:cubicBezTo>
                <a:lnTo>
                  <a:pt x="5163566" y="2276872"/>
                </a:lnTo>
                <a:lnTo>
                  <a:pt x="0" y="2276872"/>
                </a:lnTo>
                <a:lnTo>
                  <a:pt x="0" y="706170"/>
                </a:lnTo>
                <a:lnTo>
                  <a:pt x="5811" y="701257"/>
                </a:lnTo>
                <a:cubicBezTo>
                  <a:pt x="564774" y="261990"/>
                  <a:pt x="1269640" y="0"/>
                  <a:pt x="2035697" y="0"/>
                </a:cubicBezTo>
                <a:close/>
              </a:path>
            </a:pathLst>
          </a:custGeom>
          <a:gradFill>
            <a:gsLst>
              <a:gs pos="0">
                <a:schemeClr val="accent1"/>
              </a:gs>
              <a:gs pos="100000">
                <a:srgbClr val="ACD98C"/>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0" name="Google Shape;100;p173"/>
          <p:cNvSpPr/>
          <p:nvPr/>
        </p:nvSpPr>
        <p:spPr>
          <a:xfrm rot="5400000">
            <a:off x="-662523" y="1957214"/>
            <a:ext cx="5179585" cy="3854541"/>
          </a:xfrm>
          <a:prstGeom prst="round2SameRect">
            <a:avLst>
              <a:gd name="adj1" fmla="val 10983"/>
              <a:gd name="adj2" fmla="val 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1" name="Google Shape;101;p173"/>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73"/>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73"/>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73"/>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173"/>
          <p:cNvSpPr/>
          <p:nvPr/>
        </p:nvSpPr>
        <p:spPr>
          <a:xfrm rot="5400000">
            <a:off x="-766723" y="1858237"/>
            <a:ext cx="5179585" cy="3646140"/>
          </a:xfrm>
          <a:prstGeom prst="round2SameRect">
            <a:avLst>
              <a:gd name="adj1" fmla="val 10983"/>
              <a:gd name="adj2" fmla="val 0"/>
            </a:avLst>
          </a:prstGeom>
          <a:gradFill>
            <a:gsLst>
              <a:gs pos="0">
                <a:schemeClr val="accent1"/>
              </a:gs>
              <a:gs pos="100000">
                <a:schemeClr val="accent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6" name="Google Shape;106;p173"/>
          <p:cNvSpPr txBox="1">
            <a:spLocks noGrp="1"/>
          </p:cNvSpPr>
          <p:nvPr>
            <p:ph type="body" idx="1"/>
          </p:nvPr>
        </p:nvSpPr>
        <p:spPr>
          <a:xfrm>
            <a:off x="609600" y="1508576"/>
            <a:ext cx="2676525" cy="1152153"/>
          </a:xfrm>
          <a:prstGeom prst="rect">
            <a:avLst/>
          </a:prstGeom>
          <a:noFill/>
          <a:ln>
            <a:noFill/>
          </a:ln>
        </p:spPr>
        <p:txBody>
          <a:bodyPr spcFirstLastPara="1" wrap="square" lIns="61200" tIns="60925" rIns="61200" bIns="60925" anchor="ctr" anchorCtr="0">
            <a:noAutofit/>
          </a:bodyPr>
          <a:lstStyle>
            <a:lvl1pPr marL="457200" lvl="0" indent="-228600" algn="l">
              <a:lnSpc>
                <a:spcPct val="80000"/>
              </a:lnSpc>
              <a:spcBef>
                <a:spcPts val="0"/>
              </a:spcBef>
              <a:spcAft>
                <a:spcPts val="0"/>
              </a:spcAft>
              <a:buClr>
                <a:schemeClr val="lt1"/>
              </a:buClr>
              <a:buSzPts val="2800"/>
              <a:buNone/>
              <a:defRPr sz="2800" b="1">
                <a:solidFill>
                  <a:schemeClr val="lt1"/>
                </a:solidFill>
              </a:defRPr>
            </a:lvl1pPr>
            <a:lvl2pPr marL="914400" lvl="1" indent="-228600" algn="l">
              <a:spcBef>
                <a:spcPts val="480"/>
              </a:spcBef>
              <a:spcAft>
                <a:spcPts val="0"/>
              </a:spcAft>
              <a:buClr>
                <a:schemeClr val="dk1"/>
              </a:buClr>
              <a:buSzPts val="2400"/>
              <a:buNone/>
              <a:defRPr sz="2400"/>
            </a:lvl2pPr>
            <a:lvl3pPr marL="1371600" lvl="2" indent="-228600" algn="l">
              <a:spcBef>
                <a:spcPts val="480"/>
              </a:spcBef>
              <a:spcAft>
                <a:spcPts val="0"/>
              </a:spcAft>
              <a:buClr>
                <a:schemeClr val="dk1"/>
              </a:buClr>
              <a:buSzPts val="2400"/>
              <a:buNone/>
              <a:defRPr sz="2400"/>
            </a:lvl3pPr>
            <a:lvl4pPr marL="1828800" lvl="3" indent="-228600" algn="l">
              <a:spcBef>
                <a:spcPts val="480"/>
              </a:spcBef>
              <a:spcAft>
                <a:spcPts val="0"/>
              </a:spcAft>
              <a:buClr>
                <a:schemeClr val="dk1"/>
              </a:buClr>
              <a:buSzPts val="2400"/>
              <a:buNone/>
              <a:defRPr sz="2400"/>
            </a:lvl4pPr>
            <a:lvl5pPr marL="2286000" lvl="4" indent="-228600" algn="l">
              <a:spcBef>
                <a:spcPts val="480"/>
              </a:spcBef>
              <a:spcAft>
                <a:spcPts val="0"/>
              </a:spcAft>
              <a:buClr>
                <a:schemeClr val="dk1"/>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324391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D28A985-8481-49D1-9FA1-9B83E1B5FD5E}"/>
              </a:ext>
            </a:extLst>
          </p:cNvPr>
          <p:cNvSpPr>
            <a:spLocks noGrp="1"/>
          </p:cNvSpPr>
          <p:nvPr>
            <p:ph type="pic" sz="quarter" idx="13"/>
          </p:nvPr>
        </p:nvSpPr>
        <p:spPr>
          <a:xfrm>
            <a:off x="-1" y="-1"/>
            <a:ext cx="5662364" cy="6858000"/>
          </a:xfrm>
          <a:custGeom>
            <a:avLst/>
            <a:gdLst>
              <a:gd name="connsiteX0" fmla="*/ 0 w 5662364"/>
              <a:gd name="connsiteY0" fmla="*/ 0 h 6858000"/>
              <a:gd name="connsiteX1" fmla="*/ 2591729 w 5662364"/>
              <a:gd name="connsiteY1" fmla="*/ 0 h 6858000"/>
              <a:gd name="connsiteX2" fmla="*/ 2813304 w 5662364"/>
              <a:gd name="connsiteY2" fmla="*/ 157566 h 6858000"/>
              <a:gd name="connsiteX3" fmla="*/ 5662364 w 5662364"/>
              <a:gd name="connsiteY3" fmla="*/ 5841268 h 6858000"/>
              <a:gd name="connsiteX4" fmla="*/ 5625745 w 5662364"/>
              <a:gd name="connsiteY4" fmla="*/ 6566465 h 6858000"/>
              <a:gd name="connsiteX5" fmla="*/ 5588699 w 5662364"/>
              <a:gd name="connsiteY5" fmla="*/ 6858000 h 6858000"/>
              <a:gd name="connsiteX6" fmla="*/ 0 w 566236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2364" h="6858000">
                <a:moveTo>
                  <a:pt x="0" y="0"/>
                </a:moveTo>
                <a:lnTo>
                  <a:pt x="2591729" y="0"/>
                </a:lnTo>
                <a:lnTo>
                  <a:pt x="2813304" y="157566"/>
                </a:lnTo>
                <a:cubicBezTo>
                  <a:pt x="4542859" y="1451022"/>
                  <a:pt x="5662364" y="3515408"/>
                  <a:pt x="5662364" y="5841268"/>
                </a:cubicBezTo>
                <a:cubicBezTo>
                  <a:pt x="5662364" y="6086096"/>
                  <a:pt x="5649960" y="6328026"/>
                  <a:pt x="5625745" y="6566465"/>
                </a:cubicBezTo>
                <a:lnTo>
                  <a:pt x="5588699" y="6858000"/>
                </a:lnTo>
                <a:lnTo>
                  <a:pt x="0" y="6858000"/>
                </a:lnTo>
                <a:close/>
              </a:path>
            </a:pathLst>
          </a:custGeom>
          <a:solidFill>
            <a:schemeClr val="bg1">
              <a:lumMod val="95000"/>
            </a:schemeClr>
          </a:solidFill>
        </p:spPr>
        <p:txBody>
          <a:bodyPr wrap="square" anchor="ctr">
            <a:noAutofit/>
          </a:bodyPr>
          <a:lstStyle>
            <a:lvl1pPr marL="0" indent="0" algn="ctr">
              <a:buFontTx/>
              <a:buNone/>
              <a:defRPr/>
            </a:lvl1pPr>
          </a:lstStyle>
          <a:p>
            <a:endParaRPr lang="en-IN"/>
          </a:p>
        </p:txBody>
      </p:sp>
      <p:sp>
        <p:nvSpPr>
          <p:cNvPr id="2" name="Date Placeholder 1"/>
          <p:cNvSpPr>
            <a:spLocks noGrp="1"/>
          </p:cNvSpPr>
          <p:nvPr>
            <p:ph type="dt" sz="half" idx="10"/>
          </p:nvPr>
        </p:nvSpPr>
        <p:spPr/>
        <p:txBody>
          <a:bodyPr/>
          <a:lstStyle/>
          <a:p>
            <a:fld id="{425404F2-BE9A-4460-8815-8F645183555F}" type="datetimeFigureOut">
              <a:rPr lang="en-US" smtClean="0"/>
              <a:pPr/>
              <a:t>8/22/2025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059684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lide">
  <p:cSld name="slide">
    <p:spTree>
      <p:nvGrpSpPr>
        <p:cNvPr id="1" name="Shape 375"/>
        <p:cNvGrpSpPr/>
        <p:nvPr/>
      </p:nvGrpSpPr>
      <p:grpSpPr>
        <a:xfrm>
          <a:off x="0" y="0"/>
          <a:ext cx="0" cy="0"/>
          <a:chOff x="0" y="0"/>
          <a:chExt cx="0" cy="0"/>
        </a:xfrm>
      </p:grpSpPr>
      <p:sp>
        <p:nvSpPr>
          <p:cNvPr id="376" name="Google Shape;376;p159"/>
          <p:cNvSpPr>
            <a:spLocks noGrp="1"/>
          </p:cNvSpPr>
          <p:nvPr>
            <p:ph type="pic" idx="2"/>
          </p:nvPr>
        </p:nvSpPr>
        <p:spPr>
          <a:xfrm>
            <a:off x="3977670" y="-174172"/>
            <a:ext cx="8410275" cy="7206343"/>
          </a:xfrm>
          <a:prstGeom prst="rect">
            <a:avLst/>
          </a:prstGeom>
          <a:solidFill>
            <a:srgbClr val="F2F2F2"/>
          </a:solidFill>
          <a:ln>
            <a:noFill/>
          </a:ln>
        </p:spPr>
      </p:sp>
    </p:spTree>
    <p:extLst>
      <p:ext uri="{BB962C8B-B14F-4D97-AF65-F5344CB8AC3E}">
        <p14:creationId xmlns:p14="http://schemas.microsoft.com/office/powerpoint/2010/main" val="1179219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382"/>
        <p:cNvGrpSpPr/>
        <p:nvPr/>
      </p:nvGrpSpPr>
      <p:grpSpPr>
        <a:xfrm>
          <a:off x="0" y="0"/>
          <a:ext cx="0" cy="0"/>
          <a:chOff x="0" y="0"/>
          <a:chExt cx="0" cy="0"/>
        </a:xfrm>
      </p:grpSpPr>
      <p:sp>
        <p:nvSpPr>
          <p:cNvPr id="383" name="Google Shape;383;p161"/>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3599"/>
              <a:buFont typeface="Calibri"/>
              <a:buNone/>
              <a:defRPr sz="35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4" name="Google Shape;384;p161"/>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385" name="Google Shape;385;p161"/>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386" name="Google Shape;386;p161"/>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387" name="Google Shape;387;p161"/>
          <p:cNvSpPr txBox="1">
            <a:spLocks noGrp="1"/>
          </p:cNvSpPr>
          <p:nvPr>
            <p:ph type="body" idx="1"/>
          </p:nvPr>
        </p:nvSpPr>
        <p:spPr>
          <a:xfrm>
            <a:off x="608013" y="932701"/>
            <a:ext cx="10972800" cy="484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199"/>
              <a:buFont typeface="Calibri"/>
              <a:buNone/>
              <a:defRPr sz="2199"/>
            </a:lvl1pPr>
            <a:lvl2pPr marL="914400" lvl="1" indent="-228600" algn="l">
              <a:lnSpc>
                <a:spcPct val="90000"/>
              </a:lnSpc>
              <a:spcBef>
                <a:spcPts val="500"/>
              </a:spcBef>
              <a:spcAft>
                <a:spcPts val="0"/>
              </a:spcAft>
              <a:buClr>
                <a:schemeClr val="dk1"/>
              </a:buClr>
              <a:buSzPts val="2000"/>
              <a:buFont typeface="Calibri"/>
              <a:buNone/>
              <a:defRPr sz="2000"/>
            </a:lvl2pPr>
            <a:lvl3pPr marL="1371600" lvl="2" indent="-228600" algn="l">
              <a:lnSpc>
                <a:spcPct val="90000"/>
              </a:lnSpc>
              <a:spcBef>
                <a:spcPts val="500"/>
              </a:spcBef>
              <a:spcAft>
                <a:spcPts val="0"/>
              </a:spcAft>
              <a:buClr>
                <a:schemeClr val="dk1"/>
              </a:buClr>
              <a:buSzPts val="1600"/>
              <a:buFont typeface="Calibri"/>
              <a:buNone/>
              <a:defRPr sz="1600"/>
            </a:lvl3pPr>
            <a:lvl4pPr marL="1828800" lvl="3" indent="-228600" algn="l">
              <a:lnSpc>
                <a:spcPct val="90000"/>
              </a:lnSpc>
              <a:spcBef>
                <a:spcPts val="500"/>
              </a:spcBef>
              <a:spcAft>
                <a:spcPts val="0"/>
              </a:spcAft>
              <a:buClr>
                <a:schemeClr val="dk1"/>
              </a:buClr>
              <a:buSzPts val="1400"/>
              <a:buFont typeface="Calibri"/>
              <a:buNone/>
              <a:defRPr sz="1400"/>
            </a:lvl4pPr>
            <a:lvl5pPr marL="2286000" lvl="4" indent="-228600" algn="l">
              <a:lnSpc>
                <a:spcPct val="90000"/>
              </a:lnSpc>
              <a:spcBef>
                <a:spcPts val="500"/>
              </a:spcBef>
              <a:spcAft>
                <a:spcPts val="0"/>
              </a:spcAft>
              <a:buClr>
                <a:schemeClr val="dk1"/>
              </a:buClr>
              <a:buSzPts val="1400"/>
              <a:buFont typeface="Calibri"/>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193903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theme" Target="../theme/theme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image" Target="../media/image1.png"/><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3.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5" Type="http://schemas.openxmlformats.org/officeDocument/2006/relationships/slideLayout" Target="../slideLayouts/slideLayout45.xml"/><Relationship Id="rId10" Type="http://schemas.openxmlformats.org/officeDocument/2006/relationships/theme" Target="../theme/theme4.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5"/>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marR="0" lvl="0" algn="l" rtl="0">
              <a:spcBef>
                <a:spcPts val="0"/>
              </a:spcBef>
              <a:spcAft>
                <a:spcPts val="0"/>
              </a:spcAft>
              <a:buClr>
                <a:schemeClr val="accent1"/>
              </a:buClr>
              <a:buSzPts val="3600"/>
              <a:buFont typeface="Quattrocento Sans"/>
              <a:buNone/>
              <a:defRPr sz="3600" b="1" i="0" u="none" strike="noStrike" cap="none">
                <a:solidFill>
                  <a:schemeClr val="accen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5"/>
          <p:cNvSpPr txBox="1">
            <a:spLocks noGrp="1"/>
          </p:cNvSpPr>
          <p:nvPr>
            <p:ph type="body" idx="1"/>
          </p:nvPr>
        </p:nvSpPr>
        <p:spPr>
          <a:xfrm>
            <a:off x="609441" y="1138425"/>
            <a:ext cx="10969943" cy="4987739"/>
          </a:xfrm>
          <a:prstGeom prst="rect">
            <a:avLst/>
          </a:prstGeom>
          <a:noFill/>
          <a:ln>
            <a:noFill/>
          </a:ln>
        </p:spPr>
        <p:txBody>
          <a:bodyPr spcFirstLastPara="1" wrap="square" lIns="0" tIns="60925" rIns="0"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Quattrocento Sans"/>
                <a:ea typeface="Quattrocento Sans"/>
                <a:cs typeface="Quattrocento Sans"/>
                <a:sym typeface="Quattrocento Sans"/>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Quattrocento Sans"/>
                <a:ea typeface="Quattrocento Sans"/>
                <a:cs typeface="Quattrocento Sans"/>
                <a:sym typeface="Quattrocento Sans"/>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45"/>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marR="0" lvl="0" algn="l"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45"/>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marR="0" lvl="0" algn="ctr"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45"/>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marR="0" lvl="0"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1pPr>
            <a:lvl2pPr marL="0" marR="0" lvl="1"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2pPr>
            <a:lvl3pPr marL="0" marR="0" lvl="2"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3pPr>
            <a:lvl4pPr marL="0" marR="0" lvl="3"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4pPr>
            <a:lvl5pPr marL="0" marR="0" lvl="4"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5pPr>
            <a:lvl6pPr marL="0" marR="0" lvl="5"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6pPr>
            <a:lvl7pPr marL="0" marR="0" lvl="6"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7pPr>
            <a:lvl8pPr marL="0" marR="0" lvl="7"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8pPr>
            <a:lvl9pPr marL="0" marR="0" lvl="8"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7" r:id="rId2"/>
    <p:sldLayoutId id="2147483658" r:id="rId3"/>
    <p:sldLayoutId id="2147483659" r:id="rId4"/>
    <p:sldLayoutId id="2147483660" r:id="rId5"/>
    <p:sldLayoutId id="2147483707" r:id="rId6"/>
    <p:sldLayoutId id="2147483744" r:id="rId7"/>
    <p:sldLayoutId id="2147483760" r:id="rId8"/>
    <p:sldLayoutId id="2147483761" r:id="rId9"/>
    <p:sldLayoutId id="214748376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107"/>
        <p:cNvGrpSpPr/>
        <p:nvPr/>
      </p:nvGrpSpPr>
      <p:grpSpPr>
        <a:xfrm>
          <a:off x="0" y="0"/>
          <a:ext cx="0" cy="0"/>
          <a:chOff x="0" y="0"/>
          <a:chExt cx="0" cy="0"/>
        </a:xfrm>
      </p:grpSpPr>
      <p:sp>
        <p:nvSpPr>
          <p:cNvPr id="108" name="Google Shape;108;p153"/>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marR="0" lvl="0" algn="l" rtl="0">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9" name="Google Shape;109;p153"/>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10" name="Google Shape;110;p15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marR="0" lvl="0" algn="l"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1" name="Google Shape;111;p15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marR="0" lvl="0" algn="ctr"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2" name="Google Shape;112;p15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rtl="0">
              <a:spcBef>
                <a:spcPts val="0"/>
              </a:spcBef>
              <a:buNone/>
              <a:defRPr sz="1600">
                <a:solidFill>
                  <a:srgbClr val="888888"/>
                </a:solidFill>
                <a:latin typeface="Calibri"/>
                <a:ea typeface="Calibri"/>
                <a:cs typeface="Calibri"/>
                <a:sym typeface="Calibri"/>
              </a:defRPr>
            </a:lvl1pPr>
            <a:lvl2pPr marL="0" marR="0" lvl="1" indent="0" algn="r" rtl="0">
              <a:spcBef>
                <a:spcPts val="0"/>
              </a:spcBef>
              <a:buNone/>
              <a:defRPr sz="1600">
                <a:solidFill>
                  <a:srgbClr val="888888"/>
                </a:solidFill>
                <a:latin typeface="Calibri"/>
                <a:ea typeface="Calibri"/>
                <a:cs typeface="Calibri"/>
                <a:sym typeface="Calibri"/>
              </a:defRPr>
            </a:lvl2pPr>
            <a:lvl3pPr marL="0" marR="0" lvl="2" indent="0" algn="r" rtl="0">
              <a:spcBef>
                <a:spcPts val="0"/>
              </a:spcBef>
              <a:buNone/>
              <a:defRPr sz="1600">
                <a:solidFill>
                  <a:srgbClr val="888888"/>
                </a:solidFill>
                <a:latin typeface="Calibri"/>
                <a:ea typeface="Calibri"/>
                <a:cs typeface="Calibri"/>
                <a:sym typeface="Calibri"/>
              </a:defRPr>
            </a:lvl3pPr>
            <a:lvl4pPr marL="0" marR="0" lvl="3" indent="0" algn="r" rtl="0">
              <a:spcBef>
                <a:spcPts val="0"/>
              </a:spcBef>
              <a:buNone/>
              <a:defRPr sz="1600">
                <a:solidFill>
                  <a:srgbClr val="888888"/>
                </a:solidFill>
                <a:latin typeface="Calibri"/>
                <a:ea typeface="Calibri"/>
                <a:cs typeface="Calibri"/>
                <a:sym typeface="Calibri"/>
              </a:defRPr>
            </a:lvl4pPr>
            <a:lvl5pPr marL="0" marR="0" lvl="4" indent="0" algn="r" rtl="0">
              <a:spcBef>
                <a:spcPts val="0"/>
              </a:spcBef>
              <a:buNone/>
              <a:defRPr sz="1600">
                <a:solidFill>
                  <a:srgbClr val="888888"/>
                </a:solidFill>
                <a:latin typeface="Calibri"/>
                <a:ea typeface="Calibri"/>
                <a:cs typeface="Calibri"/>
                <a:sym typeface="Calibri"/>
              </a:defRPr>
            </a:lvl5pPr>
            <a:lvl6pPr marL="0" marR="0" lvl="5" indent="0" algn="r" rtl="0">
              <a:spcBef>
                <a:spcPts val="0"/>
              </a:spcBef>
              <a:buNone/>
              <a:defRPr sz="1600">
                <a:solidFill>
                  <a:srgbClr val="888888"/>
                </a:solidFill>
                <a:latin typeface="Calibri"/>
                <a:ea typeface="Calibri"/>
                <a:cs typeface="Calibri"/>
                <a:sym typeface="Calibri"/>
              </a:defRPr>
            </a:lvl6pPr>
            <a:lvl7pPr marL="0" marR="0" lvl="6" indent="0" algn="r" rtl="0">
              <a:spcBef>
                <a:spcPts val="0"/>
              </a:spcBef>
              <a:buNone/>
              <a:defRPr sz="1600">
                <a:solidFill>
                  <a:srgbClr val="888888"/>
                </a:solidFill>
                <a:latin typeface="Calibri"/>
                <a:ea typeface="Calibri"/>
                <a:cs typeface="Calibri"/>
                <a:sym typeface="Calibri"/>
              </a:defRPr>
            </a:lvl7pPr>
            <a:lvl8pPr marL="0" marR="0" lvl="7" indent="0" algn="r" rtl="0">
              <a:spcBef>
                <a:spcPts val="0"/>
              </a:spcBef>
              <a:buNone/>
              <a:defRPr sz="1600">
                <a:solidFill>
                  <a:srgbClr val="888888"/>
                </a:solidFill>
                <a:latin typeface="Calibri"/>
                <a:ea typeface="Calibri"/>
                <a:cs typeface="Calibri"/>
                <a:sym typeface="Calibri"/>
              </a:defRPr>
            </a:lvl8pPr>
            <a:lvl9pPr marL="0" marR="0" lvl="8" indent="0" algn="r" rtl="0">
              <a:spcBef>
                <a:spcPts val="0"/>
              </a:spcBef>
              <a:buNone/>
              <a:defRPr sz="16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8/22/2025</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11306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3"/>
        <p:cNvGrpSpPr/>
        <p:nvPr/>
      </p:nvGrpSpPr>
      <p:grpSpPr>
        <a:xfrm>
          <a:off x="0" y="0"/>
          <a:ext cx="0" cy="0"/>
          <a:chOff x="0" y="0"/>
          <a:chExt cx="0" cy="0"/>
        </a:xfrm>
      </p:grpSpPr>
      <p:sp>
        <p:nvSpPr>
          <p:cNvPr id="364" name="Google Shape;364;p157"/>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399"/>
              <a:buFont typeface="Calibri"/>
              <a:buNone/>
              <a:defRPr sz="4399"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65" name="Google Shape;365;p157"/>
          <p:cNvSpPr txBox="1">
            <a:spLocks noGrp="1"/>
          </p:cNvSpPr>
          <p:nvPr>
            <p:ph type="body" idx="1"/>
          </p:nvPr>
        </p:nvSpPr>
        <p:spPr>
          <a:xfrm>
            <a:off x="837982" y="1825625"/>
            <a:ext cx="10512862" cy="4351339"/>
          </a:xfrm>
          <a:prstGeom prst="rect">
            <a:avLst/>
          </a:prstGeom>
          <a:noFill/>
          <a:ln>
            <a:noFill/>
          </a:ln>
        </p:spPr>
        <p:txBody>
          <a:bodyPr spcFirstLastPara="1" wrap="square" lIns="91425" tIns="45700" rIns="91425" bIns="45700" anchor="t" anchorCtr="0">
            <a:normAutofit/>
          </a:bodyPr>
          <a:lstStyle>
            <a:lvl1pPr marL="457200" marR="0" lvl="0" indent="-406336" algn="l" rtl="0">
              <a:lnSpc>
                <a:spcPct val="90000"/>
              </a:lnSpc>
              <a:spcBef>
                <a:spcPts val="1000"/>
              </a:spcBef>
              <a:spcAft>
                <a:spcPts val="0"/>
              </a:spcAft>
              <a:buClr>
                <a:schemeClr val="dk1"/>
              </a:buClr>
              <a:buSzPts val="2799"/>
              <a:buFont typeface="Arial"/>
              <a:buChar char="•"/>
              <a:defRPr sz="2799" b="0" i="0" u="none" strike="noStrike" cap="none">
                <a:solidFill>
                  <a:schemeClr val="dk1"/>
                </a:solidFill>
                <a:latin typeface="Calibri"/>
                <a:ea typeface="Calibri"/>
                <a:cs typeface="Calibri"/>
                <a:sym typeface="Calibri"/>
              </a:defRPr>
            </a:lvl1pPr>
            <a:lvl2pPr marL="914400" marR="0" lvl="1" indent="-380936" algn="l" rtl="0">
              <a:lnSpc>
                <a:spcPct val="90000"/>
              </a:lnSpc>
              <a:spcBef>
                <a:spcPts val="500"/>
              </a:spcBef>
              <a:spcAft>
                <a:spcPts val="0"/>
              </a:spcAft>
              <a:buClr>
                <a:schemeClr val="dk1"/>
              </a:buClr>
              <a:buSzPts val="2399"/>
              <a:buFont typeface="Arial"/>
              <a:buChar char="•"/>
              <a:defRPr sz="2399"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6" name="Google Shape;366;p157"/>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367" name="Google Shape;367;p157"/>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368" name="Google Shape;368;p157"/>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276916488"/>
      </p:ext>
    </p:extLst>
  </p:cSld>
  <p:clrMap bg1="lt1" tx1="dk1" bg2="dk2" tx2="lt2" accent1="accent1" accent2="accent2" accent3="accent3" accent4="accent4" accent5="accent5" accent6="accent6" hlink="hlink" folHlink="folHlink"/>
  <p:sldLayoutIdLst>
    <p:sldLayoutId id="2147483730" r:id="rId1"/>
    <p:sldLayoutId id="2147483734" r:id="rId2"/>
    <p:sldLayoutId id="2147483735" r:id="rId3"/>
    <p:sldLayoutId id="2147483736" r:id="rId4"/>
    <p:sldLayoutId id="2147483737" r:id="rId5"/>
    <p:sldLayoutId id="2147483738" r:id="rId6"/>
    <p:sldLayoutId id="2147483739" r:id="rId7"/>
    <p:sldLayoutId id="2147483740" r:id="rId8"/>
    <p:sldLayoutId id="2147483759"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18.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4.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41.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41.xml"/><Relationship Id="rId6" Type="http://schemas.openxmlformats.org/officeDocument/2006/relationships/image" Target="../media/image170.png"/><Relationship Id="rId5" Type="http://schemas.openxmlformats.org/officeDocument/2006/relationships/customXml" Target="../ink/ink1.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49.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49.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49.xml"/><Relationship Id="rId6" Type="http://schemas.openxmlformats.org/officeDocument/2006/relationships/image" Target="../media/image29.png"/><Relationship Id="rId11" Type="http://schemas.openxmlformats.org/officeDocument/2006/relationships/image" Target="../media/image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jp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49.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49.xml"/><Relationship Id="rId5" Type="http://schemas.openxmlformats.org/officeDocument/2006/relationships/image" Target="../media/image4.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49.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23.xml"/><Relationship Id="rId5" Type="http://schemas.openxmlformats.org/officeDocument/2006/relationships/image" Target="../media/image4.png"/><Relationship Id="rId4" Type="http://schemas.openxmlformats.org/officeDocument/2006/relationships/hyperlink" Target="http://www.dribbble.com/"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8.jpeg"/><Relationship Id="rId7" Type="http://schemas.openxmlformats.org/officeDocument/2006/relationships/image" Target="../media/image42.tiff"/><Relationship Id="rId2" Type="http://schemas.openxmlformats.org/officeDocument/2006/relationships/notesSlide" Target="../notesSlides/notesSlide27.xml"/><Relationship Id="rId1" Type="http://schemas.openxmlformats.org/officeDocument/2006/relationships/slideLayout" Target="../slideLayouts/slideLayout40.xml"/><Relationship Id="rId6" Type="http://schemas.openxmlformats.org/officeDocument/2006/relationships/image" Target="../media/image41.tiff"/><Relationship Id="rId5" Type="http://schemas.openxmlformats.org/officeDocument/2006/relationships/image" Target="../media/image40.tiff"/><Relationship Id="rId4" Type="http://schemas.openxmlformats.org/officeDocument/2006/relationships/image" Target="../media/image39.tiff"/><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1"/>
          <p:cNvSpPr txBox="1">
            <a:spLocks noGrp="1"/>
          </p:cNvSpPr>
          <p:nvPr>
            <p:ph type="ctrTitle"/>
          </p:nvPr>
        </p:nvSpPr>
        <p:spPr>
          <a:xfrm>
            <a:off x="910460" y="1569141"/>
            <a:ext cx="9194620" cy="1979512"/>
          </a:xfrm>
          <a:prstGeom prst="rect">
            <a:avLst/>
          </a:prstGeom>
          <a:noFill/>
          <a:ln>
            <a:noFill/>
          </a:ln>
        </p:spPr>
        <p:txBody>
          <a:bodyPr spcFirstLastPara="1" wrap="square" lIns="0" tIns="60925" rIns="0" bIns="60925" anchor="ctr" anchorCtr="0">
            <a:noAutofit/>
          </a:bodyPr>
          <a:lstStyle/>
          <a:p>
            <a:pPr lvl="0" algn="ctr">
              <a:buClr>
                <a:srgbClr val="194060"/>
              </a:buClr>
            </a:pPr>
            <a:r>
              <a:rPr lang="en-US" dirty="0">
                <a:solidFill>
                  <a:srgbClr val="00B050"/>
                </a:solidFill>
                <a:latin typeface="Arial Black" panose="020B0A04020102020204" pitchFamily="34" charset="0"/>
              </a:rPr>
              <a:t>SAP BTP ABAP</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 on Cloud / RAP </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Training</a:t>
            </a:r>
            <a:endParaRPr dirty="0">
              <a:solidFill>
                <a:srgbClr val="00B050"/>
              </a:solidFill>
            </a:endParaRPr>
          </a:p>
        </p:txBody>
      </p:sp>
      <p:pic>
        <p:nvPicPr>
          <p:cNvPr id="497" name="Google Shape;497;p1"/>
          <p:cNvPicPr preferRelativeResize="0"/>
          <p:nvPr/>
        </p:nvPicPr>
        <p:blipFill rotWithShape="1">
          <a:blip r:embed="rId3">
            <a:alphaModFix/>
          </a:blip>
          <a:srcRect/>
          <a:stretch/>
        </p:blipFill>
        <p:spPr>
          <a:xfrm>
            <a:off x="9262764" y="1268760"/>
            <a:ext cx="1733995" cy="1656184"/>
          </a:xfrm>
          <a:prstGeom prst="rect">
            <a:avLst/>
          </a:prstGeom>
          <a:noFill/>
          <a:ln>
            <a:noFill/>
          </a:ln>
        </p:spPr>
      </p:pic>
      <p:pic>
        <p:nvPicPr>
          <p:cNvPr id="498" name="Google Shape;498;p1"/>
          <p:cNvPicPr preferRelativeResize="0"/>
          <p:nvPr/>
        </p:nvPicPr>
        <p:blipFill rotWithShape="1">
          <a:blip r:embed="rId3">
            <a:alphaModFix/>
          </a:blip>
          <a:srcRect/>
          <a:stretch/>
        </p:blipFill>
        <p:spPr>
          <a:xfrm>
            <a:off x="133977" y="5551900"/>
            <a:ext cx="776483" cy="741639"/>
          </a:xfrm>
          <a:prstGeom prst="rect">
            <a:avLst/>
          </a:prstGeom>
          <a:noFill/>
          <a:ln>
            <a:noFill/>
          </a:ln>
        </p:spPr>
      </p:pic>
      <p:sp>
        <p:nvSpPr>
          <p:cNvPr id="500" name="Google Shape;500;p1"/>
          <p:cNvSpPr txBox="1"/>
          <p:nvPr/>
        </p:nvSpPr>
        <p:spPr>
          <a:xfrm>
            <a:off x="2698834" y="599964"/>
            <a:ext cx="6048672" cy="584775"/>
          </a:xfrm>
          <a:prstGeom prst="rect">
            <a:avLst/>
          </a:prstGeom>
          <a:gradFill>
            <a:gsLst>
              <a:gs pos="0">
                <a:srgbClr val="F3FCFF"/>
              </a:gs>
              <a:gs pos="35000">
                <a:srgbClr val="F6FCFF"/>
              </a:gs>
              <a:gs pos="100000">
                <a:srgbClr val="FBFFFF"/>
              </a:gs>
            </a:gsLst>
            <a:lin ang="16200000" scaled="0"/>
          </a:gradFill>
          <a:ln w="9525" cap="flat" cmpd="sng">
            <a:solidFill>
              <a:srgbClr val="00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rgbClr val="579130"/>
                </a:solidFill>
                <a:latin typeface="Corben"/>
                <a:ea typeface="Corben"/>
                <a:cs typeface="Corben"/>
                <a:sym typeface="Corben"/>
              </a:rPr>
              <a:t>DAY-5 	</a:t>
            </a:r>
            <a:endParaRPr sz="3200" dirty="0">
              <a:solidFill>
                <a:srgbClr val="579130"/>
              </a:solidFill>
              <a:latin typeface="Corben"/>
              <a:ea typeface="Corben"/>
              <a:cs typeface="Corben"/>
              <a:sym typeface="Corben"/>
            </a:endParaRPr>
          </a:p>
        </p:txBody>
      </p:sp>
      <p:sp>
        <p:nvSpPr>
          <p:cNvPr id="2" name="TextBox 1"/>
          <p:cNvSpPr txBox="1"/>
          <p:nvPr/>
        </p:nvSpPr>
        <p:spPr>
          <a:xfrm>
            <a:off x="4589890" y="3524363"/>
            <a:ext cx="1835759" cy="338554"/>
          </a:xfrm>
          <a:prstGeom prst="rect">
            <a:avLst/>
          </a:prstGeom>
          <a:noFill/>
        </p:spPr>
        <p:txBody>
          <a:bodyPr wrap="none" rtlCol="0">
            <a:spAutoFit/>
          </a:bodyPr>
          <a:lstStyle/>
          <a:p>
            <a:r>
              <a:rPr lang="en-US" sz="1600" b="1" dirty="0">
                <a:solidFill>
                  <a:srgbClr val="283E69"/>
                </a:solidFill>
              </a:rPr>
              <a:t>Anubhav Oberoy</a:t>
            </a:r>
          </a:p>
        </p:txBody>
      </p:sp>
      <p:sp>
        <p:nvSpPr>
          <p:cNvPr id="9" name="Subtitle 736">
            <a:extLst>
              <a:ext uri="{FF2B5EF4-FFF2-40B4-BE49-F238E27FC236}">
                <a16:creationId xmlns:a16="http://schemas.microsoft.com/office/drawing/2014/main" id="{700EA347-9CC8-4879-9255-16687B0BED48}"/>
              </a:ext>
            </a:extLst>
          </p:cNvPr>
          <p:cNvSpPr txBox="1">
            <a:spLocks/>
          </p:cNvSpPr>
          <p:nvPr/>
        </p:nvSpPr>
        <p:spPr>
          <a:xfrm>
            <a:off x="2698834" y="4484357"/>
            <a:ext cx="5086633"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pPr>
              <a:buClrTx/>
            </a:pPr>
            <a:r>
              <a:rPr lang="en-IN" spc="100" dirty="0">
                <a:solidFill>
                  <a:srgbClr val="283E69"/>
                </a:solidFill>
                <a:latin typeface="Cooper Black" panose="0208090404030B020404" pitchFamily="18" charset="0"/>
              </a:rPr>
              <a:t>www.AnubhavTrainings.com</a:t>
            </a:r>
          </a:p>
        </p:txBody>
      </p:sp>
      <p:sp>
        <p:nvSpPr>
          <p:cNvPr id="11" name="TextBox 10">
            <a:extLst>
              <a:ext uri="{FF2B5EF4-FFF2-40B4-BE49-F238E27FC236}">
                <a16:creationId xmlns:a16="http://schemas.microsoft.com/office/drawing/2014/main" id="{66565992-7E12-89E4-D7DB-B3B44A1FB17D}"/>
              </a:ext>
            </a:extLst>
          </p:cNvPr>
          <p:cNvSpPr txBox="1"/>
          <p:nvPr/>
        </p:nvSpPr>
        <p:spPr>
          <a:xfrm>
            <a:off x="3388935" y="4846349"/>
            <a:ext cx="3963274" cy="338554"/>
          </a:xfrm>
          <a:prstGeom prst="rect">
            <a:avLst/>
          </a:prstGeom>
          <a:noFill/>
        </p:spPr>
        <p:txBody>
          <a:bodyPr wrap="square" rtlCol="0">
            <a:spAutoFit/>
          </a:bodyPr>
          <a:lstStyle/>
          <a:p>
            <a:pPr defTabSz="1218987">
              <a:buClrTx/>
              <a:buFontTx/>
              <a:buNone/>
            </a:pPr>
            <a:r>
              <a:rPr lang="en-US" sz="1600" b="1" kern="1200" dirty="0">
                <a:solidFill>
                  <a:srgbClr val="FFC000"/>
                </a:solidFill>
                <a:latin typeface="Segoe UI"/>
                <a:ea typeface="+mn-ea"/>
                <a:cs typeface="+mn-cs"/>
              </a:rPr>
              <a:t>Follow excellence with sheer passion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00"/>
                                        </p:tgtEl>
                                        <p:attrNameLst>
                                          <p:attrName>style.visibility</p:attrName>
                                        </p:attrNameLst>
                                      </p:cBhvr>
                                      <p:to>
                                        <p:strVal val="visible"/>
                                      </p:to>
                                    </p:set>
                                    <p:animEffect transition="in" filter="barn(inVertical)">
                                      <p:cBhvr>
                                        <p:cTn id="15" dur="500"/>
                                        <p:tgtEl>
                                          <p:spTgt spid="50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96"/>
                                        </p:tgtEl>
                                        <p:attrNameLst>
                                          <p:attrName>style.visibility</p:attrName>
                                        </p:attrNameLst>
                                      </p:cBhvr>
                                      <p:to>
                                        <p:strVal val="visible"/>
                                      </p:to>
                                    </p:set>
                                    <p:animEffect transition="in" filter="barn(inVertical)">
                                      <p:cBhvr>
                                        <p:cTn id="20" dur="500"/>
                                        <p:tgtEl>
                                          <p:spTgt spid="49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arn(inVertical)">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p:bldP spid="500" grpId="0" animBg="1"/>
      <p:bldP spid="2" grpId="0"/>
      <p:bldP spid="9"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46"/>
          <p:cNvSpPr txBox="1">
            <a:spLocks noGrp="1"/>
          </p:cNvSpPr>
          <p:nvPr>
            <p:ph type="title"/>
          </p:nvPr>
        </p:nvSpPr>
        <p:spPr>
          <a:xfrm>
            <a:off x="191296" y="189485"/>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RAP – The Big picture</a:t>
            </a:r>
            <a:endParaRPr dirty="0">
              <a:solidFill>
                <a:srgbClr val="FFC000"/>
              </a:solidFill>
              <a:latin typeface="Cooper Black" panose="0208090404030B020404" pitchFamily="18" charset="0"/>
            </a:endParaRPr>
          </a:p>
        </p:txBody>
      </p:sp>
      <p:pic>
        <p:nvPicPr>
          <p:cNvPr id="1179" name="Google Shape;1179;p46"/>
          <p:cNvPicPr preferRelativeResize="0"/>
          <p:nvPr/>
        </p:nvPicPr>
        <p:blipFill rotWithShape="1">
          <a:blip r:embed="rId3">
            <a:alphaModFix/>
          </a:blip>
          <a:srcRect/>
          <a:stretch/>
        </p:blipFill>
        <p:spPr>
          <a:xfrm>
            <a:off x="11379302" y="57696"/>
            <a:ext cx="716512" cy="707702"/>
          </a:xfrm>
          <a:prstGeom prst="rect">
            <a:avLst/>
          </a:prstGeom>
          <a:noFill/>
          <a:ln>
            <a:noFill/>
          </a:ln>
        </p:spPr>
      </p:pic>
      <p:pic>
        <p:nvPicPr>
          <p:cNvPr id="1181" name="Google Shape;1181;p46"/>
          <p:cNvPicPr preferRelativeResize="0"/>
          <p:nvPr/>
        </p:nvPicPr>
        <p:blipFill rotWithShape="1">
          <a:blip r:embed="rId4">
            <a:alphaModFix/>
          </a:blip>
          <a:srcRect/>
          <a:stretch/>
        </p:blipFill>
        <p:spPr>
          <a:xfrm>
            <a:off x="633319" y="1020497"/>
            <a:ext cx="10644834" cy="5419663"/>
          </a:xfrm>
          <a:prstGeom prst="rect">
            <a:avLst/>
          </a:prstGeom>
          <a:noFill/>
          <a:ln>
            <a:noFill/>
          </a:ln>
        </p:spPr>
      </p:pic>
      <p:sp>
        <p:nvSpPr>
          <p:cNvPr id="1182" name="Google Shape;1182;p46"/>
          <p:cNvSpPr/>
          <p:nvPr/>
        </p:nvSpPr>
        <p:spPr>
          <a:xfrm rot="-5400000">
            <a:off x="1350009" y="2774212"/>
            <a:ext cx="480062" cy="637813"/>
          </a:xfrm>
          <a:prstGeom prst="chevron">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sp>
        <p:nvSpPr>
          <p:cNvPr id="1183" name="Google Shape;1183;p46"/>
          <p:cNvSpPr/>
          <p:nvPr/>
        </p:nvSpPr>
        <p:spPr>
          <a:xfrm rot="-5400000">
            <a:off x="1350008" y="5005878"/>
            <a:ext cx="480062" cy="637813"/>
          </a:xfrm>
          <a:prstGeom prst="chevron">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pic>
        <p:nvPicPr>
          <p:cNvPr id="1184" name="Google Shape;1184;p46" descr="Want Clipart Consumer Market - Consumer Vs Industrial Marketing, HD Png  Download , Transparent Png Image - PNGitem"/>
          <p:cNvPicPr preferRelativeResize="0"/>
          <p:nvPr/>
        </p:nvPicPr>
        <p:blipFill rotWithShape="1">
          <a:blip r:embed="rId5">
            <a:alphaModFix/>
          </a:blip>
          <a:srcRect/>
          <a:stretch/>
        </p:blipFill>
        <p:spPr>
          <a:xfrm>
            <a:off x="6814305" y="76799"/>
            <a:ext cx="2735591" cy="943697"/>
          </a:xfrm>
          <a:prstGeom prst="rect">
            <a:avLst/>
          </a:prstGeom>
          <a:noFill/>
          <a:ln>
            <a:noFill/>
          </a:ln>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sp>
        <p:nvSpPr>
          <p:cNvPr id="1194" name="Google Shape;1194;p48"/>
          <p:cNvSpPr txBox="1">
            <a:spLocks noGrp="1"/>
          </p:cNvSpPr>
          <p:nvPr>
            <p:ph type="title"/>
          </p:nvPr>
        </p:nvSpPr>
        <p:spPr>
          <a:xfrm>
            <a:off x="191296" y="189485"/>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What is a Business Object</a:t>
            </a:r>
            <a:endParaRPr dirty="0">
              <a:solidFill>
                <a:srgbClr val="FFC000"/>
              </a:solidFill>
              <a:latin typeface="Cooper Black" panose="0208090404030B020404" pitchFamily="18" charset="0"/>
            </a:endParaRPr>
          </a:p>
        </p:txBody>
      </p:sp>
      <p:pic>
        <p:nvPicPr>
          <p:cNvPr id="1195" name="Google Shape;1195;p48"/>
          <p:cNvPicPr preferRelativeResize="0"/>
          <p:nvPr/>
        </p:nvPicPr>
        <p:blipFill rotWithShape="1">
          <a:blip r:embed="rId3">
            <a:alphaModFix/>
          </a:blip>
          <a:srcRect/>
          <a:stretch/>
        </p:blipFill>
        <p:spPr>
          <a:xfrm>
            <a:off x="11379302" y="57696"/>
            <a:ext cx="716512" cy="707702"/>
          </a:xfrm>
          <a:prstGeom prst="rect">
            <a:avLst/>
          </a:prstGeom>
          <a:noFill/>
          <a:ln>
            <a:noFill/>
          </a:ln>
        </p:spPr>
      </p:pic>
      <p:pic>
        <p:nvPicPr>
          <p:cNvPr id="1197" name="Google Shape;1197;p48"/>
          <p:cNvPicPr preferRelativeResize="0"/>
          <p:nvPr/>
        </p:nvPicPr>
        <p:blipFill rotWithShape="1">
          <a:blip r:embed="rId4">
            <a:alphaModFix/>
          </a:blip>
          <a:srcRect/>
          <a:stretch/>
        </p:blipFill>
        <p:spPr>
          <a:xfrm>
            <a:off x="983176" y="1077355"/>
            <a:ext cx="9622388" cy="5394023"/>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50"/>
          <p:cNvSpPr txBox="1">
            <a:spLocks noGrp="1"/>
          </p:cNvSpPr>
          <p:nvPr>
            <p:ph type="title"/>
          </p:nvPr>
        </p:nvSpPr>
        <p:spPr>
          <a:xfrm>
            <a:off x="263285" y="188368"/>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Types of Implementation (Scenario) </a:t>
            </a:r>
            <a:endParaRPr dirty="0">
              <a:solidFill>
                <a:srgbClr val="FFC000"/>
              </a:solidFill>
              <a:latin typeface="Cooper Black" panose="0208090404030B020404" pitchFamily="18" charset="0"/>
            </a:endParaRPr>
          </a:p>
        </p:txBody>
      </p:sp>
      <p:pic>
        <p:nvPicPr>
          <p:cNvPr id="1207" name="Google Shape;1207;p50"/>
          <p:cNvPicPr preferRelativeResize="0"/>
          <p:nvPr/>
        </p:nvPicPr>
        <p:blipFill rotWithShape="1">
          <a:blip r:embed="rId3">
            <a:alphaModFix/>
          </a:blip>
          <a:srcRect/>
          <a:stretch/>
        </p:blipFill>
        <p:spPr>
          <a:xfrm>
            <a:off x="11379302" y="57696"/>
            <a:ext cx="716512" cy="707702"/>
          </a:xfrm>
          <a:prstGeom prst="rect">
            <a:avLst/>
          </a:prstGeom>
          <a:noFill/>
          <a:ln>
            <a:noFill/>
          </a:ln>
        </p:spPr>
      </p:pic>
      <p:sp>
        <p:nvSpPr>
          <p:cNvPr id="1209" name="Google Shape;1209;p50"/>
          <p:cNvSpPr/>
          <p:nvPr/>
        </p:nvSpPr>
        <p:spPr>
          <a:xfrm>
            <a:off x="5530898" y="1499784"/>
            <a:ext cx="4474962" cy="2348755"/>
          </a:xfrm>
          <a:custGeom>
            <a:avLst/>
            <a:gdLst/>
            <a:ahLst/>
            <a:cxnLst/>
            <a:rect l="l" t="t" r="r" b="b"/>
            <a:pathLst>
              <a:path w="2614" h="1372" extrusionOk="0">
                <a:moveTo>
                  <a:pt x="2446" y="906"/>
                </a:moveTo>
                <a:lnTo>
                  <a:pt x="2446" y="0"/>
                </a:lnTo>
                <a:lnTo>
                  <a:pt x="0" y="0"/>
                </a:lnTo>
                <a:lnTo>
                  <a:pt x="0" y="1203"/>
                </a:lnTo>
                <a:lnTo>
                  <a:pt x="601" y="1203"/>
                </a:lnTo>
                <a:lnTo>
                  <a:pt x="601" y="600"/>
                </a:lnTo>
                <a:lnTo>
                  <a:pt x="1845" y="600"/>
                </a:lnTo>
                <a:lnTo>
                  <a:pt x="1845" y="906"/>
                </a:lnTo>
                <a:lnTo>
                  <a:pt x="1681" y="906"/>
                </a:lnTo>
                <a:lnTo>
                  <a:pt x="2148" y="1372"/>
                </a:lnTo>
                <a:lnTo>
                  <a:pt x="2614" y="906"/>
                </a:lnTo>
                <a:lnTo>
                  <a:pt x="2446" y="906"/>
                </a:lnTo>
                <a:close/>
              </a:path>
            </a:pathLst>
          </a:custGeom>
          <a:gradFill>
            <a:gsLst>
              <a:gs pos="0">
                <a:schemeClr val="accent5"/>
              </a:gs>
              <a:gs pos="100000">
                <a:schemeClr val="accent6"/>
              </a:gs>
            </a:gsLst>
            <a:lin ang="10800000" scaled="0"/>
          </a:gradFill>
          <a:ln>
            <a:noFill/>
          </a:ln>
          <a:effectLst>
            <a:outerShdw blurRad="177800" dist="215900" dir="5400000" algn="t" rotWithShape="0">
              <a:srgbClr val="000000">
                <a:alpha val="14901"/>
              </a:srgbClr>
            </a:outerShdw>
          </a:effectLst>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lt1"/>
              </a:solidFill>
              <a:latin typeface="Calibri"/>
              <a:ea typeface="Calibri"/>
              <a:cs typeface="Calibri"/>
              <a:sym typeface="Calibri"/>
            </a:endParaRPr>
          </a:p>
        </p:txBody>
      </p:sp>
      <p:sp>
        <p:nvSpPr>
          <p:cNvPr id="1210" name="Google Shape;1210;p50"/>
          <p:cNvSpPr txBox="1"/>
          <p:nvPr/>
        </p:nvSpPr>
        <p:spPr>
          <a:xfrm>
            <a:off x="656737" y="1124429"/>
            <a:ext cx="2946688" cy="400110"/>
          </a:xfrm>
          <a:prstGeom prst="rect">
            <a:avLst/>
          </a:prstGeom>
          <a:noFill/>
          <a:ln>
            <a:noFill/>
          </a:ln>
        </p:spPr>
        <p:txBody>
          <a:bodyPr spcFirstLastPara="1" wrap="square" lIns="0" tIns="45700" rIns="0" bIns="45700" anchor="ctr" anchorCtr="0">
            <a:spAutoFit/>
          </a:bodyPr>
          <a:lstStyle/>
          <a:p>
            <a:pPr marL="0" marR="0" lvl="0" indent="0" algn="just" rtl="0">
              <a:spcBef>
                <a:spcPts val="0"/>
              </a:spcBef>
              <a:spcAft>
                <a:spcPts val="0"/>
              </a:spcAft>
              <a:buNone/>
            </a:pPr>
            <a:r>
              <a:rPr lang="en-US" sz="2000" b="1">
                <a:solidFill>
                  <a:schemeClr val="dk1"/>
                </a:solidFill>
                <a:latin typeface="Calibri"/>
                <a:ea typeface="Calibri"/>
                <a:cs typeface="Calibri"/>
                <a:sym typeface="Calibri"/>
              </a:rPr>
              <a:t>Brownfield Implementation</a:t>
            </a:r>
            <a:endParaRPr/>
          </a:p>
        </p:txBody>
      </p:sp>
      <p:sp>
        <p:nvSpPr>
          <p:cNvPr id="1211" name="Google Shape;1211;p50"/>
          <p:cNvSpPr/>
          <p:nvPr/>
        </p:nvSpPr>
        <p:spPr>
          <a:xfrm>
            <a:off x="656737" y="1535836"/>
            <a:ext cx="4265446" cy="2062103"/>
          </a:xfrm>
          <a:prstGeom prst="rect">
            <a:avLst/>
          </a:prstGeom>
          <a:noFill/>
          <a:ln>
            <a:noFill/>
          </a:ln>
        </p:spPr>
        <p:txBody>
          <a:bodyPr spcFirstLastPara="1" wrap="square" lIns="0" tIns="45700" rIns="0" bIns="45700" anchor="t" anchorCtr="0">
            <a:spAutoFit/>
          </a:bodyPr>
          <a:lstStyle/>
          <a:p>
            <a:pPr marL="342814" marR="0" lvl="0" indent="-342814" algn="just"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Is used when we want to create a transactional application which can insert, update, delete data from the system by writing your own logic</a:t>
            </a:r>
            <a:endParaRPr/>
          </a:p>
          <a:p>
            <a:pPr marL="342814" marR="0" lvl="0" indent="-342814" algn="just"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You already have Business logic with you and you want to use that business logic to perform transactional capability</a:t>
            </a:r>
            <a:endParaRPr/>
          </a:p>
          <a:p>
            <a:pPr marL="342814" marR="0" lvl="0" indent="-342814" algn="just"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You are own your own to manage your implementation.</a:t>
            </a:r>
            <a:endParaRPr sz="1600">
              <a:solidFill>
                <a:schemeClr val="dk1"/>
              </a:solidFill>
              <a:latin typeface="Calibri"/>
              <a:ea typeface="Calibri"/>
              <a:cs typeface="Calibri"/>
              <a:sym typeface="Calibri"/>
            </a:endParaRPr>
          </a:p>
        </p:txBody>
      </p:sp>
      <p:sp>
        <p:nvSpPr>
          <p:cNvPr id="1212" name="Google Shape;1212;p50"/>
          <p:cNvSpPr txBox="1"/>
          <p:nvPr/>
        </p:nvSpPr>
        <p:spPr>
          <a:xfrm>
            <a:off x="7575407" y="3848916"/>
            <a:ext cx="2910350" cy="400110"/>
          </a:xfrm>
          <a:prstGeom prst="rect">
            <a:avLst/>
          </a:prstGeom>
          <a:noFill/>
          <a:ln>
            <a:noFill/>
          </a:ln>
        </p:spPr>
        <p:txBody>
          <a:bodyPr spcFirstLastPara="1" wrap="square" lIns="0" tIns="45700" rIns="0" bIns="45700" anchor="ctr"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Greenfield Implementation</a:t>
            </a:r>
            <a:endParaRPr/>
          </a:p>
        </p:txBody>
      </p:sp>
      <p:sp>
        <p:nvSpPr>
          <p:cNvPr id="1213" name="Google Shape;1213;p50"/>
          <p:cNvSpPr/>
          <p:nvPr/>
        </p:nvSpPr>
        <p:spPr>
          <a:xfrm>
            <a:off x="7516430" y="4255777"/>
            <a:ext cx="4234682" cy="1815882"/>
          </a:xfrm>
          <a:prstGeom prst="rect">
            <a:avLst/>
          </a:prstGeom>
          <a:noFill/>
          <a:ln>
            <a:noFill/>
          </a:ln>
        </p:spPr>
        <p:txBody>
          <a:bodyPr spcFirstLastPara="1" wrap="square" lIns="0" tIns="45700" rIns="0" bIns="45700" anchor="t" anchorCtr="0">
            <a:spAutoFit/>
          </a:bodyPr>
          <a:lstStyle/>
          <a:p>
            <a:pPr marL="342814" marR="0" lvl="0" indent="-342814" algn="just"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Is used when we want to create a transactional application which can insert, update, delete data from the system by using the framework provided implementation</a:t>
            </a:r>
            <a:endParaRPr/>
          </a:p>
          <a:p>
            <a:pPr marL="342814" marR="0" lvl="0" indent="-342814" algn="just"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You do not have Business logic with you and you want system to create business logic for you automatically.</a:t>
            </a:r>
            <a:endParaRPr sz="1600">
              <a:solidFill>
                <a:schemeClr val="dk1"/>
              </a:solidFill>
              <a:latin typeface="Calibri"/>
              <a:ea typeface="Calibri"/>
              <a:cs typeface="Calibri"/>
              <a:sym typeface="Calibri"/>
            </a:endParaRPr>
          </a:p>
        </p:txBody>
      </p:sp>
      <p:sp>
        <p:nvSpPr>
          <p:cNvPr id="1214" name="Google Shape;1214;p50"/>
          <p:cNvSpPr txBox="1"/>
          <p:nvPr/>
        </p:nvSpPr>
        <p:spPr>
          <a:xfrm>
            <a:off x="5856521" y="1775322"/>
            <a:ext cx="3484087" cy="461537"/>
          </a:xfrm>
          <a:prstGeom prst="rect">
            <a:avLst/>
          </a:prstGeom>
          <a:noFill/>
          <a:ln>
            <a:noFill/>
          </a:ln>
        </p:spPr>
        <p:txBody>
          <a:bodyPr spcFirstLastPara="1" wrap="square" lIns="0" tIns="45700" rIns="0" bIns="45700" anchor="ctr" anchorCtr="0">
            <a:spAutoFit/>
          </a:bodyPr>
          <a:lstStyle/>
          <a:p>
            <a:pPr marL="0" marR="0" lvl="0" indent="0" algn="ctr" rtl="0">
              <a:spcBef>
                <a:spcPts val="0"/>
              </a:spcBef>
              <a:spcAft>
                <a:spcPts val="0"/>
              </a:spcAft>
              <a:buNone/>
            </a:pPr>
            <a:r>
              <a:rPr lang="en-US" sz="2399" b="1">
                <a:solidFill>
                  <a:schemeClr val="lt1"/>
                </a:solidFill>
                <a:latin typeface="Open Sans"/>
                <a:ea typeface="Open Sans"/>
                <a:cs typeface="Open Sans"/>
                <a:sym typeface="Open Sans"/>
              </a:rPr>
              <a:t>02. Managed Scenario</a:t>
            </a:r>
            <a:endParaRPr/>
          </a:p>
        </p:txBody>
      </p:sp>
      <p:sp>
        <p:nvSpPr>
          <p:cNvPr id="1215" name="Google Shape;1215;p50"/>
          <p:cNvSpPr/>
          <p:nvPr/>
        </p:nvSpPr>
        <p:spPr>
          <a:xfrm>
            <a:off x="8986379" y="2883579"/>
            <a:ext cx="410768" cy="360134"/>
          </a:xfrm>
          <a:custGeom>
            <a:avLst/>
            <a:gdLst/>
            <a:ahLst/>
            <a:cxnLst/>
            <a:rect l="l" t="t" r="r" b="b"/>
            <a:pathLst>
              <a:path w="1536" h="1350" extrusionOk="0">
                <a:moveTo>
                  <a:pt x="1491" y="180"/>
                </a:moveTo>
                <a:cubicBezTo>
                  <a:pt x="1491" y="180"/>
                  <a:pt x="1491" y="180"/>
                  <a:pt x="1491" y="180"/>
                </a:cubicBezTo>
                <a:cubicBezTo>
                  <a:pt x="1083" y="180"/>
                  <a:pt x="1083" y="180"/>
                  <a:pt x="1083" y="180"/>
                </a:cubicBezTo>
                <a:cubicBezTo>
                  <a:pt x="1083" y="135"/>
                  <a:pt x="1083" y="135"/>
                  <a:pt x="1083" y="135"/>
                </a:cubicBezTo>
                <a:cubicBezTo>
                  <a:pt x="1083" y="61"/>
                  <a:pt x="1022" y="0"/>
                  <a:pt x="948" y="0"/>
                </a:cubicBezTo>
                <a:cubicBezTo>
                  <a:pt x="588" y="0"/>
                  <a:pt x="588" y="0"/>
                  <a:pt x="588" y="0"/>
                </a:cubicBezTo>
                <a:cubicBezTo>
                  <a:pt x="514" y="0"/>
                  <a:pt x="453" y="61"/>
                  <a:pt x="453" y="135"/>
                </a:cubicBezTo>
                <a:cubicBezTo>
                  <a:pt x="453" y="180"/>
                  <a:pt x="453" y="180"/>
                  <a:pt x="453" y="180"/>
                </a:cubicBezTo>
                <a:cubicBezTo>
                  <a:pt x="45" y="180"/>
                  <a:pt x="45" y="180"/>
                  <a:pt x="45" y="180"/>
                </a:cubicBezTo>
                <a:cubicBezTo>
                  <a:pt x="20" y="180"/>
                  <a:pt x="0" y="201"/>
                  <a:pt x="0" y="225"/>
                </a:cubicBezTo>
                <a:cubicBezTo>
                  <a:pt x="0" y="1215"/>
                  <a:pt x="0" y="1215"/>
                  <a:pt x="0" y="1215"/>
                </a:cubicBezTo>
                <a:cubicBezTo>
                  <a:pt x="0" y="1289"/>
                  <a:pt x="61" y="1350"/>
                  <a:pt x="135" y="1350"/>
                </a:cubicBezTo>
                <a:cubicBezTo>
                  <a:pt x="1401" y="1350"/>
                  <a:pt x="1401" y="1350"/>
                  <a:pt x="1401" y="1350"/>
                </a:cubicBezTo>
                <a:cubicBezTo>
                  <a:pt x="1475" y="1350"/>
                  <a:pt x="1536" y="1289"/>
                  <a:pt x="1536" y="1215"/>
                </a:cubicBezTo>
                <a:cubicBezTo>
                  <a:pt x="1536" y="226"/>
                  <a:pt x="1536" y="226"/>
                  <a:pt x="1536" y="226"/>
                </a:cubicBezTo>
                <a:cubicBezTo>
                  <a:pt x="1536" y="226"/>
                  <a:pt x="1536" y="226"/>
                  <a:pt x="1536" y="226"/>
                </a:cubicBezTo>
                <a:cubicBezTo>
                  <a:pt x="1534" y="196"/>
                  <a:pt x="1516" y="180"/>
                  <a:pt x="1491" y="180"/>
                </a:cubicBezTo>
                <a:close/>
                <a:moveTo>
                  <a:pt x="543" y="135"/>
                </a:moveTo>
                <a:cubicBezTo>
                  <a:pt x="543" y="110"/>
                  <a:pt x="563" y="90"/>
                  <a:pt x="588" y="90"/>
                </a:cubicBezTo>
                <a:cubicBezTo>
                  <a:pt x="948" y="90"/>
                  <a:pt x="948" y="90"/>
                  <a:pt x="948" y="90"/>
                </a:cubicBezTo>
                <a:cubicBezTo>
                  <a:pt x="973" y="90"/>
                  <a:pt x="993" y="110"/>
                  <a:pt x="993" y="135"/>
                </a:cubicBezTo>
                <a:cubicBezTo>
                  <a:pt x="993" y="180"/>
                  <a:pt x="993" y="180"/>
                  <a:pt x="993" y="180"/>
                </a:cubicBezTo>
                <a:cubicBezTo>
                  <a:pt x="543" y="180"/>
                  <a:pt x="543" y="180"/>
                  <a:pt x="543" y="180"/>
                </a:cubicBezTo>
                <a:lnTo>
                  <a:pt x="543" y="135"/>
                </a:lnTo>
                <a:close/>
                <a:moveTo>
                  <a:pt x="1429" y="270"/>
                </a:moveTo>
                <a:cubicBezTo>
                  <a:pt x="1289" y="689"/>
                  <a:pt x="1289" y="689"/>
                  <a:pt x="1289" y="689"/>
                </a:cubicBezTo>
                <a:cubicBezTo>
                  <a:pt x="1283" y="708"/>
                  <a:pt x="1266" y="720"/>
                  <a:pt x="1246" y="720"/>
                </a:cubicBezTo>
                <a:cubicBezTo>
                  <a:pt x="993" y="720"/>
                  <a:pt x="993" y="720"/>
                  <a:pt x="993" y="720"/>
                </a:cubicBezTo>
                <a:cubicBezTo>
                  <a:pt x="993" y="675"/>
                  <a:pt x="993" y="675"/>
                  <a:pt x="993" y="675"/>
                </a:cubicBezTo>
                <a:cubicBezTo>
                  <a:pt x="993" y="650"/>
                  <a:pt x="973" y="630"/>
                  <a:pt x="948" y="630"/>
                </a:cubicBezTo>
                <a:cubicBezTo>
                  <a:pt x="588" y="630"/>
                  <a:pt x="588" y="630"/>
                  <a:pt x="588" y="630"/>
                </a:cubicBezTo>
                <a:cubicBezTo>
                  <a:pt x="563" y="630"/>
                  <a:pt x="543" y="650"/>
                  <a:pt x="543" y="675"/>
                </a:cubicBezTo>
                <a:cubicBezTo>
                  <a:pt x="543" y="720"/>
                  <a:pt x="543" y="720"/>
                  <a:pt x="543" y="720"/>
                </a:cubicBezTo>
                <a:cubicBezTo>
                  <a:pt x="290" y="720"/>
                  <a:pt x="290" y="720"/>
                  <a:pt x="290" y="720"/>
                </a:cubicBezTo>
                <a:cubicBezTo>
                  <a:pt x="270" y="720"/>
                  <a:pt x="253" y="708"/>
                  <a:pt x="247" y="689"/>
                </a:cubicBezTo>
                <a:cubicBezTo>
                  <a:pt x="107" y="270"/>
                  <a:pt x="107" y="270"/>
                  <a:pt x="107" y="270"/>
                </a:cubicBezTo>
                <a:lnTo>
                  <a:pt x="1429" y="270"/>
                </a:lnTo>
                <a:close/>
                <a:moveTo>
                  <a:pt x="903" y="720"/>
                </a:moveTo>
                <a:cubicBezTo>
                  <a:pt x="903" y="810"/>
                  <a:pt x="903" y="810"/>
                  <a:pt x="903" y="810"/>
                </a:cubicBezTo>
                <a:cubicBezTo>
                  <a:pt x="633" y="810"/>
                  <a:pt x="633" y="810"/>
                  <a:pt x="633" y="810"/>
                </a:cubicBezTo>
                <a:cubicBezTo>
                  <a:pt x="633" y="720"/>
                  <a:pt x="633" y="720"/>
                  <a:pt x="633" y="720"/>
                </a:cubicBezTo>
                <a:lnTo>
                  <a:pt x="903" y="720"/>
                </a:lnTo>
                <a:close/>
                <a:moveTo>
                  <a:pt x="1446" y="1215"/>
                </a:moveTo>
                <a:cubicBezTo>
                  <a:pt x="1446" y="1240"/>
                  <a:pt x="1426" y="1260"/>
                  <a:pt x="1401" y="1260"/>
                </a:cubicBezTo>
                <a:cubicBezTo>
                  <a:pt x="135" y="1260"/>
                  <a:pt x="135" y="1260"/>
                  <a:pt x="135" y="1260"/>
                </a:cubicBezTo>
                <a:cubicBezTo>
                  <a:pt x="110" y="1260"/>
                  <a:pt x="90" y="1240"/>
                  <a:pt x="90" y="1215"/>
                </a:cubicBezTo>
                <a:cubicBezTo>
                  <a:pt x="90" y="502"/>
                  <a:pt x="90" y="502"/>
                  <a:pt x="90" y="502"/>
                </a:cubicBezTo>
                <a:cubicBezTo>
                  <a:pt x="162" y="718"/>
                  <a:pt x="162" y="718"/>
                  <a:pt x="162" y="718"/>
                </a:cubicBezTo>
                <a:cubicBezTo>
                  <a:pt x="180" y="773"/>
                  <a:pt x="232" y="810"/>
                  <a:pt x="290" y="810"/>
                </a:cubicBezTo>
                <a:cubicBezTo>
                  <a:pt x="543" y="810"/>
                  <a:pt x="543" y="810"/>
                  <a:pt x="543" y="810"/>
                </a:cubicBezTo>
                <a:cubicBezTo>
                  <a:pt x="543" y="855"/>
                  <a:pt x="543" y="855"/>
                  <a:pt x="543" y="855"/>
                </a:cubicBezTo>
                <a:cubicBezTo>
                  <a:pt x="543" y="880"/>
                  <a:pt x="563" y="900"/>
                  <a:pt x="588" y="900"/>
                </a:cubicBezTo>
                <a:cubicBezTo>
                  <a:pt x="948" y="900"/>
                  <a:pt x="948" y="900"/>
                  <a:pt x="948" y="900"/>
                </a:cubicBezTo>
                <a:cubicBezTo>
                  <a:pt x="973" y="900"/>
                  <a:pt x="993" y="880"/>
                  <a:pt x="993" y="855"/>
                </a:cubicBezTo>
                <a:cubicBezTo>
                  <a:pt x="993" y="810"/>
                  <a:pt x="993" y="810"/>
                  <a:pt x="993" y="810"/>
                </a:cubicBezTo>
                <a:cubicBezTo>
                  <a:pt x="1246" y="810"/>
                  <a:pt x="1246" y="810"/>
                  <a:pt x="1246" y="810"/>
                </a:cubicBezTo>
                <a:cubicBezTo>
                  <a:pt x="1304" y="810"/>
                  <a:pt x="1356" y="773"/>
                  <a:pt x="1374" y="718"/>
                </a:cubicBezTo>
                <a:cubicBezTo>
                  <a:pt x="1446" y="502"/>
                  <a:pt x="1446" y="502"/>
                  <a:pt x="1446" y="502"/>
                </a:cubicBezTo>
                <a:lnTo>
                  <a:pt x="1446" y="1215"/>
                </a:lnTo>
                <a:close/>
                <a:moveTo>
                  <a:pt x="1446" y="1215"/>
                </a:moveTo>
                <a:cubicBezTo>
                  <a:pt x="1446" y="1215"/>
                  <a:pt x="1446" y="1215"/>
                  <a:pt x="1446" y="1215"/>
                </a:cubicBezTo>
              </a:path>
            </a:pathLst>
          </a:custGeom>
          <a:solidFill>
            <a:schemeClr val="l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lt1"/>
              </a:solidFill>
              <a:latin typeface="Calibri"/>
              <a:ea typeface="Calibri"/>
              <a:cs typeface="Calibri"/>
              <a:sym typeface="Calibri"/>
            </a:endParaRPr>
          </a:p>
        </p:txBody>
      </p:sp>
      <p:sp>
        <p:nvSpPr>
          <p:cNvPr id="1216" name="Google Shape;1216;p50"/>
          <p:cNvSpPr/>
          <p:nvPr/>
        </p:nvSpPr>
        <p:spPr>
          <a:xfrm>
            <a:off x="2076240" y="3293876"/>
            <a:ext cx="4483523" cy="2384707"/>
          </a:xfrm>
          <a:custGeom>
            <a:avLst/>
            <a:gdLst/>
            <a:ahLst/>
            <a:cxnLst/>
            <a:rect l="l" t="t" r="r" b="b"/>
            <a:pathLst>
              <a:path w="2619" h="1393" extrusionOk="0">
                <a:moveTo>
                  <a:pt x="2018" y="191"/>
                </a:moveTo>
                <a:lnTo>
                  <a:pt x="2018" y="794"/>
                </a:lnTo>
                <a:lnTo>
                  <a:pt x="773" y="794"/>
                </a:lnTo>
                <a:lnTo>
                  <a:pt x="773" y="467"/>
                </a:lnTo>
                <a:lnTo>
                  <a:pt x="933" y="467"/>
                </a:lnTo>
                <a:lnTo>
                  <a:pt x="467" y="0"/>
                </a:lnTo>
                <a:lnTo>
                  <a:pt x="0" y="467"/>
                </a:lnTo>
                <a:lnTo>
                  <a:pt x="172" y="467"/>
                </a:lnTo>
                <a:lnTo>
                  <a:pt x="172" y="1393"/>
                </a:lnTo>
                <a:lnTo>
                  <a:pt x="2619" y="1393"/>
                </a:lnTo>
                <a:lnTo>
                  <a:pt x="2619" y="191"/>
                </a:lnTo>
                <a:lnTo>
                  <a:pt x="2018" y="191"/>
                </a:lnTo>
                <a:close/>
              </a:path>
            </a:pathLst>
          </a:custGeom>
          <a:gradFill>
            <a:gsLst>
              <a:gs pos="0">
                <a:schemeClr val="accent3"/>
              </a:gs>
              <a:gs pos="76000">
                <a:schemeClr val="accent4"/>
              </a:gs>
              <a:gs pos="100000">
                <a:schemeClr val="accent4"/>
              </a:gs>
            </a:gsLst>
            <a:lin ang="0" scaled="0"/>
          </a:gradFill>
          <a:ln>
            <a:noFill/>
          </a:ln>
          <a:effectLst>
            <a:outerShdw blurRad="177800" dist="215900" dir="5400000" algn="t" rotWithShape="0">
              <a:srgbClr val="000000">
                <a:alpha val="14901"/>
              </a:srgbClr>
            </a:outerShdw>
          </a:effectLst>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lt1"/>
              </a:solidFill>
              <a:latin typeface="Calibri"/>
              <a:ea typeface="Calibri"/>
              <a:cs typeface="Calibri"/>
              <a:sym typeface="Calibri"/>
            </a:endParaRPr>
          </a:p>
        </p:txBody>
      </p:sp>
      <p:sp>
        <p:nvSpPr>
          <p:cNvPr id="1217" name="Google Shape;1217;p50"/>
          <p:cNvSpPr txBox="1"/>
          <p:nvPr/>
        </p:nvSpPr>
        <p:spPr>
          <a:xfrm>
            <a:off x="2744933" y="4724221"/>
            <a:ext cx="3484087" cy="830740"/>
          </a:xfrm>
          <a:prstGeom prst="rect">
            <a:avLst/>
          </a:prstGeom>
          <a:noFill/>
          <a:ln>
            <a:noFill/>
          </a:ln>
        </p:spPr>
        <p:txBody>
          <a:bodyPr spcFirstLastPara="1" wrap="square" lIns="0" tIns="45700" rIns="0" bIns="45700" anchor="ctr" anchorCtr="0">
            <a:spAutoFit/>
          </a:bodyPr>
          <a:lstStyle/>
          <a:p>
            <a:pPr marL="0" marR="0" lvl="0" indent="0" algn="ctr" rtl="0">
              <a:spcBef>
                <a:spcPts val="0"/>
              </a:spcBef>
              <a:spcAft>
                <a:spcPts val="0"/>
              </a:spcAft>
              <a:buNone/>
            </a:pPr>
            <a:r>
              <a:rPr lang="en-US" sz="2399" b="1">
                <a:solidFill>
                  <a:schemeClr val="lt1"/>
                </a:solidFill>
                <a:latin typeface="Open Sans"/>
                <a:ea typeface="Open Sans"/>
                <a:cs typeface="Open Sans"/>
                <a:sym typeface="Open Sans"/>
              </a:rPr>
              <a:t>01. Un-Managed Scenario</a:t>
            </a:r>
            <a:endParaRPr/>
          </a:p>
        </p:txBody>
      </p:sp>
      <p:grpSp>
        <p:nvGrpSpPr>
          <p:cNvPr id="1218" name="Google Shape;1218;p50"/>
          <p:cNvGrpSpPr/>
          <p:nvPr/>
        </p:nvGrpSpPr>
        <p:grpSpPr>
          <a:xfrm>
            <a:off x="2640029" y="3909061"/>
            <a:ext cx="470524" cy="527087"/>
            <a:chOff x="120651" y="2266950"/>
            <a:chExt cx="2944813" cy="3298825"/>
          </a:xfrm>
        </p:grpSpPr>
        <p:sp>
          <p:nvSpPr>
            <p:cNvPr id="1219" name="Google Shape;1219;p50"/>
            <p:cNvSpPr/>
            <p:nvPr/>
          </p:nvSpPr>
          <p:spPr>
            <a:xfrm>
              <a:off x="1219201" y="3508375"/>
              <a:ext cx="747713" cy="1436688"/>
            </a:xfrm>
            <a:custGeom>
              <a:avLst/>
              <a:gdLst/>
              <a:ahLst/>
              <a:cxnLst/>
              <a:rect l="l" t="t" r="r" b="b"/>
              <a:pathLst>
                <a:path w="347" h="669" extrusionOk="0">
                  <a:moveTo>
                    <a:pt x="206" y="290"/>
                  </a:moveTo>
                  <a:cubicBezTo>
                    <a:pt x="141" y="290"/>
                    <a:pt x="141" y="290"/>
                    <a:pt x="141" y="290"/>
                  </a:cubicBezTo>
                  <a:cubicBezTo>
                    <a:pt x="113" y="290"/>
                    <a:pt x="90" y="267"/>
                    <a:pt x="90" y="238"/>
                  </a:cubicBezTo>
                  <a:cubicBezTo>
                    <a:pt x="90" y="210"/>
                    <a:pt x="113" y="187"/>
                    <a:pt x="141" y="187"/>
                  </a:cubicBezTo>
                  <a:cubicBezTo>
                    <a:pt x="270" y="187"/>
                    <a:pt x="270" y="187"/>
                    <a:pt x="270" y="187"/>
                  </a:cubicBezTo>
                  <a:cubicBezTo>
                    <a:pt x="295" y="187"/>
                    <a:pt x="315" y="167"/>
                    <a:pt x="315" y="142"/>
                  </a:cubicBezTo>
                  <a:cubicBezTo>
                    <a:pt x="315" y="117"/>
                    <a:pt x="295" y="97"/>
                    <a:pt x="270" y="97"/>
                  </a:cubicBezTo>
                  <a:cubicBezTo>
                    <a:pt x="219" y="97"/>
                    <a:pt x="219" y="97"/>
                    <a:pt x="219" y="97"/>
                  </a:cubicBezTo>
                  <a:cubicBezTo>
                    <a:pt x="219" y="45"/>
                    <a:pt x="219" y="45"/>
                    <a:pt x="219" y="45"/>
                  </a:cubicBezTo>
                  <a:cubicBezTo>
                    <a:pt x="219" y="21"/>
                    <a:pt x="198" y="0"/>
                    <a:pt x="174" y="0"/>
                  </a:cubicBezTo>
                  <a:cubicBezTo>
                    <a:pt x="149" y="0"/>
                    <a:pt x="129" y="21"/>
                    <a:pt x="129" y="45"/>
                  </a:cubicBezTo>
                  <a:cubicBezTo>
                    <a:pt x="129" y="97"/>
                    <a:pt x="129" y="97"/>
                    <a:pt x="129" y="97"/>
                  </a:cubicBezTo>
                  <a:cubicBezTo>
                    <a:pt x="57" y="104"/>
                    <a:pt x="0" y="165"/>
                    <a:pt x="0" y="238"/>
                  </a:cubicBezTo>
                  <a:cubicBezTo>
                    <a:pt x="0" y="316"/>
                    <a:pt x="63" y="380"/>
                    <a:pt x="141" y="380"/>
                  </a:cubicBezTo>
                  <a:cubicBezTo>
                    <a:pt x="206" y="380"/>
                    <a:pt x="206" y="380"/>
                    <a:pt x="206" y="380"/>
                  </a:cubicBezTo>
                  <a:cubicBezTo>
                    <a:pt x="234" y="380"/>
                    <a:pt x="257" y="403"/>
                    <a:pt x="257" y="431"/>
                  </a:cubicBezTo>
                  <a:cubicBezTo>
                    <a:pt x="257" y="459"/>
                    <a:pt x="234" y="482"/>
                    <a:pt x="206" y="482"/>
                  </a:cubicBezTo>
                  <a:cubicBezTo>
                    <a:pt x="77" y="482"/>
                    <a:pt x="77" y="482"/>
                    <a:pt x="77" y="482"/>
                  </a:cubicBezTo>
                  <a:cubicBezTo>
                    <a:pt x="52" y="482"/>
                    <a:pt x="32" y="503"/>
                    <a:pt x="32" y="527"/>
                  </a:cubicBezTo>
                  <a:cubicBezTo>
                    <a:pt x="32" y="552"/>
                    <a:pt x="52" y="572"/>
                    <a:pt x="77" y="572"/>
                  </a:cubicBezTo>
                  <a:cubicBezTo>
                    <a:pt x="129" y="572"/>
                    <a:pt x="129" y="572"/>
                    <a:pt x="129" y="572"/>
                  </a:cubicBezTo>
                  <a:cubicBezTo>
                    <a:pt x="129" y="624"/>
                    <a:pt x="129" y="624"/>
                    <a:pt x="129" y="624"/>
                  </a:cubicBezTo>
                  <a:cubicBezTo>
                    <a:pt x="129" y="649"/>
                    <a:pt x="149" y="669"/>
                    <a:pt x="174" y="669"/>
                  </a:cubicBezTo>
                  <a:cubicBezTo>
                    <a:pt x="198" y="669"/>
                    <a:pt x="219" y="649"/>
                    <a:pt x="219" y="624"/>
                  </a:cubicBezTo>
                  <a:cubicBezTo>
                    <a:pt x="219" y="572"/>
                    <a:pt x="219" y="572"/>
                    <a:pt x="219" y="572"/>
                  </a:cubicBezTo>
                  <a:cubicBezTo>
                    <a:pt x="291" y="565"/>
                    <a:pt x="347" y="505"/>
                    <a:pt x="347" y="431"/>
                  </a:cubicBezTo>
                  <a:cubicBezTo>
                    <a:pt x="347" y="353"/>
                    <a:pt x="284" y="290"/>
                    <a:pt x="206" y="290"/>
                  </a:cubicBezTo>
                  <a:close/>
                  <a:moveTo>
                    <a:pt x="206" y="290"/>
                  </a:moveTo>
                  <a:cubicBezTo>
                    <a:pt x="206" y="290"/>
                    <a:pt x="206" y="290"/>
                    <a:pt x="206" y="290"/>
                  </a:cubicBezTo>
                </a:path>
              </a:pathLst>
            </a:custGeom>
            <a:solidFill>
              <a:schemeClr val="l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lt1"/>
                </a:solidFill>
                <a:latin typeface="Calibri"/>
                <a:ea typeface="Calibri"/>
                <a:cs typeface="Calibri"/>
                <a:sym typeface="Calibri"/>
              </a:endParaRPr>
            </a:p>
          </p:txBody>
        </p:sp>
        <p:sp>
          <p:nvSpPr>
            <p:cNvPr id="1220" name="Google Shape;1220;p50"/>
            <p:cNvSpPr/>
            <p:nvPr/>
          </p:nvSpPr>
          <p:spPr>
            <a:xfrm>
              <a:off x="120651" y="2266950"/>
              <a:ext cx="2944813" cy="3298825"/>
            </a:xfrm>
            <a:custGeom>
              <a:avLst/>
              <a:gdLst/>
              <a:ahLst/>
              <a:cxnLst/>
              <a:rect l="l" t="t" r="r" b="b"/>
              <a:pathLst>
                <a:path w="1367" h="1536" extrusionOk="0">
                  <a:moveTo>
                    <a:pt x="1125" y="472"/>
                  </a:moveTo>
                  <a:cubicBezTo>
                    <a:pt x="1125" y="472"/>
                    <a:pt x="1125" y="472"/>
                    <a:pt x="1124" y="472"/>
                  </a:cubicBezTo>
                  <a:cubicBezTo>
                    <a:pt x="1032" y="379"/>
                    <a:pt x="1032" y="379"/>
                    <a:pt x="1032" y="379"/>
                  </a:cubicBezTo>
                  <a:cubicBezTo>
                    <a:pt x="1212" y="379"/>
                    <a:pt x="1212" y="379"/>
                    <a:pt x="1212" y="379"/>
                  </a:cubicBezTo>
                  <a:cubicBezTo>
                    <a:pt x="1237" y="379"/>
                    <a:pt x="1257" y="359"/>
                    <a:pt x="1257" y="334"/>
                  </a:cubicBezTo>
                  <a:cubicBezTo>
                    <a:pt x="1257" y="309"/>
                    <a:pt x="1237" y="289"/>
                    <a:pt x="1212" y="289"/>
                  </a:cubicBezTo>
                  <a:cubicBezTo>
                    <a:pt x="996" y="289"/>
                    <a:pt x="996" y="289"/>
                    <a:pt x="996" y="289"/>
                  </a:cubicBezTo>
                  <a:cubicBezTo>
                    <a:pt x="1108" y="65"/>
                    <a:pt x="1108" y="65"/>
                    <a:pt x="1108" y="65"/>
                  </a:cubicBezTo>
                  <a:cubicBezTo>
                    <a:pt x="1115" y="51"/>
                    <a:pt x="1114" y="35"/>
                    <a:pt x="1106" y="21"/>
                  </a:cubicBezTo>
                  <a:cubicBezTo>
                    <a:pt x="1098" y="8"/>
                    <a:pt x="1083" y="0"/>
                    <a:pt x="1068" y="0"/>
                  </a:cubicBezTo>
                  <a:cubicBezTo>
                    <a:pt x="299" y="0"/>
                    <a:pt x="299" y="0"/>
                    <a:pt x="299" y="0"/>
                  </a:cubicBezTo>
                  <a:cubicBezTo>
                    <a:pt x="284" y="0"/>
                    <a:pt x="269" y="8"/>
                    <a:pt x="261" y="21"/>
                  </a:cubicBezTo>
                  <a:cubicBezTo>
                    <a:pt x="253" y="35"/>
                    <a:pt x="252" y="51"/>
                    <a:pt x="259" y="65"/>
                  </a:cubicBezTo>
                  <a:cubicBezTo>
                    <a:pt x="389" y="325"/>
                    <a:pt x="389" y="325"/>
                    <a:pt x="389" y="325"/>
                  </a:cubicBezTo>
                  <a:cubicBezTo>
                    <a:pt x="243" y="472"/>
                    <a:pt x="243" y="472"/>
                    <a:pt x="243" y="472"/>
                  </a:cubicBezTo>
                  <a:cubicBezTo>
                    <a:pt x="243" y="472"/>
                    <a:pt x="242" y="472"/>
                    <a:pt x="242" y="472"/>
                  </a:cubicBezTo>
                  <a:cubicBezTo>
                    <a:pt x="0" y="715"/>
                    <a:pt x="0" y="1110"/>
                    <a:pt x="243" y="1353"/>
                  </a:cubicBezTo>
                  <a:cubicBezTo>
                    <a:pt x="360" y="1471"/>
                    <a:pt x="517" y="1536"/>
                    <a:pt x="684" y="1536"/>
                  </a:cubicBezTo>
                  <a:cubicBezTo>
                    <a:pt x="850" y="1536"/>
                    <a:pt x="1007" y="1471"/>
                    <a:pt x="1124" y="1353"/>
                  </a:cubicBezTo>
                  <a:cubicBezTo>
                    <a:pt x="1367" y="1110"/>
                    <a:pt x="1367" y="715"/>
                    <a:pt x="1125" y="472"/>
                  </a:cubicBezTo>
                  <a:close/>
                  <a:moveTo>
                    <a:pt x="372" y="90"/>
                  </a:moveTo>
                  <a:cubicBezTo>
                    <a:pt x="995" y="90"/>
                    <a:pt x="995" y="90"/>
                    <a:pt x="995" y="90"/>
                  </a:cubicBezTo>
                  <a:cubicBezTo>
                    <a:pt x="895" y="289"/>
                    <a:pt x="895" y="289"/>
                    <a:pt x="895" y="289"/>
                  </a:cubicBezTo>
                  <a:cubicBezTo>
                    <a:pt x="472" y="289"/>
                    <a:pt x="472" y="289"/>
                    <a:pt x="472" y="289"/>
                  </a:cubicBezTo>
                  <a:lnTo>
                    <a:pt x="372" y="90"/>
                  </a:lnTo>
                  <a:close/>
                  <a:moveTo>
                    <a:pt x="1061" y="1290"/>
                  </a:moveTo>
                  <a:cubicBezTo>
                    <a:pt x="960" y="1391"/>
                    <a:pt x="826" y="1446"/>
                    <a:pt x="684" y="1446"/>
                  </a:cubicBezTo>
                  <a:cubicBezTo>
                    <a:pt x="541" y="1446"/>
                    <a:pt x="407" y="1391"/>
                    <a:pt x="306" y="1290"/>
                  </a:cubicBezTo>
                  <a:cubicBezTo>
                    <a:pt x="98" y="1082"/>
                    <a:pt x="98" y="743"/>
                    <a:pt x="306" y="535"/>
                  </a:cubicBezTo>
                  <a:cubicBezTo>
                    <a:pt x="307" y="535"/>
                    <a:pt x="307" y="535"/>
                    <a:pt x="307" y="535"/>
                  </a:cubicBezTo>
                  <a:cubicBezTo>
                    <a:pt x="463" y="379"/>
                    <a:pt x="463" y="379"/>
                    <a:pt x="463" y="379"/>
                  </a:cubicBezTo>
                  <a:cubicBezTo>
                    <a:pt x="905" y="379"/>
                    <a:pt x="905" y="379"/>
                    <a:pt x="905" y="379"/>
                  </a:cubicBezTo>
                  <a:cubicBezTo>
                    <a:pt x="1060" y="535"/>
                    <a:pt x="1060" y="535"/>
                    <a:pt x="1060" y="535"/>
                  </a:cubicBezTo>
                  <a:cubicBezTo>
                    <a:pt x="1060" y="535"/>
                    <a:pt x="1061" y="535"/>
                    <a:pt x="1061" y="535"/>
                  </a:cubicBezTo>
                  <a:cubicBezTo>
                    <a:pt x="1269" y="743"/>
                    <a:pt x="1269" y="1082"/>
                    <a:pt x="1061" y="1290"/>
                  </a:cubicBezTo>
                  <a:close/>
                  <a:moveTo>
                    <a:pt x="1061" y="1290"/>
                  </a:moveTo>
                  <a:cubicBezTo>
                    <a:pt x="1061" y="1290"/>
                    <a:pt x="1061" y="1290"/>
                    <a:pt x="1061" y="1290"/>
                  </a:cubicBezTo>
                </a:path>
              </a:pathLst>
            </a:custGeom>
            <a:solidFill>
              <a:schemeClr val="l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lt1"/>
                </a:solidFill>
                <a:latin typeface="Calibri"/>
                <a:ea typeface="Calibri"/>
                <a:cs typeface="Calibri"/>
                <a:sym typeface="Calibri"/>
              </a:endParaRPr>
            </a:p>
          </p:txBody>
        </p:sp>
      </p:grpSp>
      <p:sp>
        <p:nvSpPr>
          <p:cNvPr id="1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51"/>
          <p:cNvSpPr txBox="1">
            <a:spLocks noGrp="1"/>
          </p:cNvSpPr>
          <p:nvPr>
            <p:ph type="title"/>
          </p:nvPr>
        </p:nvSpPr>
        <p:spPr>
          <a:xfrm>
            <a:off x="391076" y="162752"/>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BO Runtime Implementation Types</a:t>
            </a:r>
            <a:endParaRPr dirty="0">
              <a:solidFill>
                <a:srgbClr val="FFC000"/>
              </a:solidFill>
              <a:latin typeface="Cooper Black" panose="0208090404030B020404" pitchFamily="18" charset="0"/>
            </a:endParaRPr>
          </a:p>
        </p:txBody>
      </p:sp>
      <p:pic>
        <p:nvPicPr>
          <p:cNvPr id="1226" name="Google Shape;1226;p51"/>
          <p:cNvPicPr preferRelativeResize="0"/>
          <p:nvPr/>
        </p:nvPicPr>
        <p:blipFill rotWithShape="1">
          <a:blip r:embed="rId3">
            <a:alphaModFix/>
          </a:blip>
          <a:srcRect/>
          <a:stretch/>
        </p:blipFill>
        <p:spPr>
          <a:xfrm>
            <a:off x="11379302" y="57696"/>
            <a:ext cx="716512" cy="707702"/>
          </a:xfrm>
          <a:prstGeom prst="rect">
            <a:avLst/>
          </a:prstGeom>
          <a:noFill/>
          <a:ln>
            <a:noFill/>
          </a:ln>
        </p:spPr>
      </p:pic>
      <p:pic>
        <p:nvPicPr>
          <p:cNvPr id="1228" name="Google Shape;1228;p51"/>
          <p:cNvPicPr preferRelativeResize="0"/>
          <p:nvPr/>
        </p:nvPicPr>
        <p:blipFill rotWithShape="1">
          <a:blip r:embed="rId4">
            <a:alphaModFix/>
          </a:blip>
          <a:srcRect/>
          <a:stretch/>
        </p:blipFill>
        <p:spPr>
          <a:xfrm>
            <a:off x="616585" y="1325166"/>
            <a:ext cx="10955657" cy="4586444"/>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pic>
        <p:nvPicPr>
          <p:cNvPr id="1233" name="Google Shape;1233;p52" descr="File:Solid white.svg - Wikimedia Commons"/>
          <p:cNvPicPr preferRelativeResize="0"/>
          <p:nvPr/>
        </p:nvPicPr>
        <p:blipFill rotWithShape="1">
          <a:blip r:embed="rId3">
            <a:alphaModFix/>
          </a:blip>
          <a:srcRect/>
          <a:stretch/>
        </p:blipFill>
        <p:spPr>
          <a:xfrm rot="5400000">
            <a:off x="2652617" y="-2677513"/>
            <a:ext cx="6883591" cy="12185650"/>
          </a:xfrm>
          <a:prstGeom prst="rect">
            <a:avLst/>
          </a:prstGeom>
          <a:noFill/>
          <a:ln>
            <a:noFill/>
          </a:ln>
        </p:spPr>
      </p:pic>
      <p:sp>
        <p:nvSpPr>
          <p:cNvPr id="1234" name="Google Shape;1234;p52"/>
          <p:cNvSpPr txBox="1">
            <a:spLocks noGrp="1"/>
          </p:cNvSpPr>
          <p:nvPr>
            <p:ph type="title"/>
          </p:nvPr>
        </p:nvSpPr>
        <p:spPr>
          <a:xfrm>
            <a:off x="610870" y="202880"/>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Explanation of Flight Data Model</a:t>
            </a:r>
            <a:endParaRPr dirty="0">
              <a:solidFill>
                <a:srgbClr val="FFC000"/>
              </a:solidFill>
              <a:latin typeface="Cooper Black" panose="0208090404030B020404" pitchFamily="18" charset="0"/>
            </a:endParaRPr>
          </a:p>
        </p:txBody>
      </p:sp>
      <p:pic>
        <p:nvPicPr>
          <p:cNvPr id="1235" name="Google Shape;1235;p52"/>
          <p:cNvPicPr preferRelativeResize="0"/>
          <p:nvPr/>
        </p:nvPicPr>
        <p:blipFill rotWithShape="1">
          <a:blip r:embed="rId4">
            <a:alphaModFix/>
          </a:blip>
          <a:srcRect/>
          <a:stretch/>
        </p:blipFill>
        <p:spPr>
          <a:xfrm>
            <a:off x="11379302" y="57696"/>
            <a:ext cx="716512" cy="707702"/>
          </a:xfrm>
          <a:prstGeom prst="rect">
            <a:avLst/>
          </a:prstGeom>
          <a:noFill/>
          <a:ln>
            <a:noFill/>
          </a:ln>
        </p:spPr>
      </p:pic>
      <p:pic>
        <p:nvPicPr>
          <p:cNvPr id="1237" name="Google Shape;1237;p52"/>
          <p:cNvPicPr preferRelativeResize="0"/>
          <p:nvPr/>
        </p:nvPicPr>
        <p:blipFill rotWithShape="1">
          <a:blip r:embed="rId5">
            <a:alphaModFix/>
          </a:blip>
          <a:srcRect/>
          <a:stretch/>
        </p:blipFill>
        <p:spPr>
          <a:xfrm>
            <a:off x="619151" y="1053355"/>
            <a:ext cx="11162414" cy="4384558"/>
          </a:xfrm>
          <a:prstGeom prst="rect">
            <a:avLst/>
          </a:prstGeom>
          <a:noFill/>
          <a:ln>
            <a:noFill/>
          </a:ln>
        </p:spPr>
      </p:pic>
      <p:sp>
        <p:nvSpPr>
          <p:cNvPr id="1238" name="Google Shape;1238;p52"/>
          <p:cNvSpPr/>
          <p:nvPr/>
        </p:nvSpPr>
        <p:spPr>
          <a:xfrm>
            <a:off x="610870" y="5466179"/>
            <a:ext cx="1076843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If Data is not found in these Table’s please execute Data Generator Class “/dmo/cl_flight_data_generator”</a:t>
            </a:r>
            <a:endParaRPr/>
          </a:p>
        </p:txBody>
      </p:sp>
      <p:sp>
        <p:nvSpPr>
          <p:cNvPr id="1239" name="Google Shape;1239;p52"/>
          <p:cNvSpPr txBox="1"/>
          <p:nvPr/>
        </p:nvSpPr>
        <p:spPr>
          <a:xfrm>
            <a:off x="2205980" y="3114829"/>
            <a:ext cx="42401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lt1"/>
                </a:solidFill>
                <a:latin typeface="Calibri"/>
                <a:ea typeface="Calibri"/>
                <a:cs typeface="Calibri"/>
                <a:sym typeface="Calibri"/>
              </a:rPr>
              <a:t>_M</a:t>
            </a:r>
            <a:endParaRPr/>
          </a:p>
        </p:txBody>
      </p:sp>
      <p:sp>
        <p:nvSpPr>
          <p:cNvPr id="1240" name="Google Shape;1240;p52"/>
          <p:cNvSpPr txBox="1"/>
          <p:nvPr/>
        </p:nvSpPr>
        <p:spPr>
          <a:xfrm>
            <a:off x="5571074" y="1772816"/>
            <a:ext cx="42401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lt1"/>
                </a:solidFill>
                <a:latin typeface="Calibri"/>
                <a:ea typeface="Calibri"/>
                <a:cs typeface="Calibri"/>
                <a:sym typeface="Calibri"/>
              </a:rPr>
              <a:t>_M</a:t>
            </a:r>
            <a:endParaRPr/>
          </a:p>
        </p:txBody>
      </p:sp>
      <p:sp>
        <p:nvSpPr>
          <p:cNvPr id="1241" name="Google Shape;1241;p52"/>
          <p:cNvSpPr txBox="1"/>
          <p:nvPr/>
        </p:nvSpPr>
        <p:spPr>
          <a:xfrm>
            <a:off x="5518348" y="3114829"/>
            <a:ext cx="42401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lt1"/>
                </a:solidFill>
                <a:latin typeface="Calibri"/>
                <a:ea typeface="Calibri"/>
                <a:cs typeface="Calibri"/>
                <a:sym typeface="Calibri"/>
              </a:rPr>
              <a:t>_M</a:t>
            </a:r>
            <a:endParaRPr/>
          </a:p>
        </p:txBody>
      </p:sp>
      <p:sp>
        <p:nvSpPr>
          <p:cNvPr id="11"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7" name="Google Shape;1247;p53"/>
          <p:cNvSpPr txBox="1"/>
          <p:nvPr/>
        </p:nvSpPr>
        <p:spPr>
          <a:xfrm>
            <a:off x="224979" y="788088"/>
            <a:ext cx="11806237"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 managed RAP implementation addresses use cases where all the essential parts of the applications are to be developed from scratch. However, these new applications can highly benefit from out-of-box support for transactional processing. Standard operations like create, update, delete must only be specified in the behavior definition to obtain a ready-to-run business object. The provisioning of transaction buffer is also done automatically for us by the framework. The interaction phase and save sequence are also implemented generically. The application developer can focus on business part of app like adding custom validation, actions, determinations. The RAP transaction engine manages the life cycle of our Business object and covers all the aspects of our app development.</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The managed implementation type is aimed for building new applications from scratch without having any prior coding exist.  The standard functionality that given in managed business objects is easily retrieved. The business logic implemented using predefined implementation methods that are integrated during the runtime in the interaction phase and save sequence. </a:t>
            </a:r>
            <a:endParaRPr sz="1800">
              <a:solidFill>
                <a:schemeClr val="dk1"/>
              </a:solidFill>
              <a:latin typeface="Calibri"/>
              <a:ea typeface="Calibri"/>
              <a:cs typeface="Calibri"/>
              <a:sym typeface="Calibri"/>
            </a:endParaRPr>
          </a:p>
        </p:txBody>
      </p:sp>
      <p:sp>
        <p:nvSpPr>
          <p:cNvPr id="1248" name="Google Shape;1248;p5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Managed RAP implementation</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6" name="Google Shape;1256;p54"/>
          <p:cNvSpPr txBox="1"/>
          <p:nvPr/>
        </p:nvSpPr>
        <p:spPr>
          <a:xfrm>
            <a:off x="224979" y="788088"/>
            <a:ext cx="11806237"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We will implementing 2 different applications on travel data model. These applications will target different user groups. We will manage the travel requests and booking through our applications which are booked by agency for customer.</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Processor – a processor is an employee of our company who will request a new travel plan through the application. He/she will be allowed to create, update, delete, copy travel requests including bookings and supplements. They have full control to manage their travel.</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Approver – an approver is a manager who will only be able to view the travel requests created by employees, and can only change the booking fees and approval status of the request (approve/reject).</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p:txBody>
      </p:sp>
      <p:sp>
        <p:nvSpPr>
          <p:cNvPr id="1257" name="Google Shape;1257;p54"/>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Business use case</a:t>
            </a:r>
            <a:endParaRPr sz="3599" dirty="0">
              <a:solidFill>
                <a:srgbClr val="FFC000"/>
              </a:solidFill>
              <a:latin typeface="Cooper Black" panose="0208090404030B020404" pitchFamily="18" charset="0"/>
              <a:ea typeface="Corben"/>
              <a:cs typeface="Corben"/>
              <a:sym typeface="Corben"/>
            </a:endParaRPr>
          </a:p>
        </p:txBody>
      </p:sp>
      <p:pic>
        <p:nvPicPr>
          <p:cNvPr id="1260" name="Google Shape;1260;p54" descr="Travel Around The World Png Clipart (#265026) is a creative clipart.  Download the transparent clipart and use it for f… | Travel clipart, Clip  art, Clip art library"/>
          <p:cNvPicPr preferRelativeResize="0"/>
          <p:nvPr/>
        </p:nvPicPr>
        <p:blipFill rotWithShape="1">
          <a:blip r:embed="rId3">
            <a:alphaModFix/>
          </a:blip>
          <a:srcRect/>
          <a:stretch/>
        </p:blipFill>
        <p:spPr>
          <a:xfrm>
            <a:off x="549796" y="4189727"/>
            <a:ext cx="2088232" cy="2301317"/>
          </a:xfrm>
          <a:prstGeom prst="rect">
            <a:avLst/>
          </a:prstGeom>
          <a:noFill/>
          <a:ln>
            <a:noFill/>
          </a:ln>
        </p:spPr>
      </p:pic>
      <p:sp>
        <p:nvSpPr>
          <p:cNvPr id="1261" name="Google Shape;1261;p54"/>
          <p:cNvSpPr/>
          <p:nvPr/>
        </p:nvSpPr>
        <p:spPr>
          <a:xfrm>
            <a:off x="2782044" y="4093871"/>
            <a:ext cx="4032448" cy="158998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MakeMyTrip.com- processor app</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Processor needs to create, update, delete a travel request through agency including all bookings and supplements</a:t>
            </a:r>
            <a:endParaRPr/>
          </a:p>
        </p:txBody>
      </p:sp>
      <p:pic>
        <p:nvPicPr>
          <p:cNvPr id="1262" name="Google Shape;1262;p54" descr="Managing Users In ETapestry And Blackbaud.com - Blackbaud Community"/>
          <p:cNvPicPr preferRelativeResize="0"/>
          <p:nvPr/>
        </p:nvPicPr>
        <p:blipFill rotWithShape="1">
          <a:blip r:embed="rId4">
            <a:alphaModFix/>
          </a:blip>
          <a:srcRect/>
          <a:stretch/>
        </p:blipFill>
        <p:spPr>
          <a:xfrm>
            <a:off x="4433242" y="5877272"/>
            <a:ext cx="1661170" cy="797362"/>
          </a:xfrm>
          <a:prstGeom prst="rect">
            <a:avLst/>
          </a:prstGeom>
          <a:noFill/>
          <a:ln>
            <a:noFill/>
          </a:ln>
        </p:spPr>
      </p:pic>
      <p:sp>
        <p:nvSpPr>
          <p:cNvPr id="1263" name="Google Shape;1263;p54"/>
          <p:cNvSpPr/>
          <p:nvPr/>
        </p:nvSpPr>
        <p:spPr>
          <a:xfrm>
            <a:off x="6958508" y="4077734"/>
            <a:ext cx="3950506" cy="158998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Approval App</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The manager would review the travel requests created by processor, can only change the booking fees and approve or reject the travel request</a:t>
            </a: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64" name="Google Shape;1264;p54" descr="A Guide to Automated Approval Processes | Cflow"/>
          <p:cNvPicPr preferRelativeResize="0"/>
          <p:nvPr/>
        </p:nvPicPr>
        <p:blipFill rotWithShape="1">
          <a:blip r:embed="rId5">
            <a:alphaModFix/>
          </a:blip>
          <a:srcRect/>
          <a:stretch/>
        </p:blipFill>
        <p:spPr>
          <a:xfrm>
            <a:off x="7633415" y="5752109"/>
            <a:ext cx="1661170" cy="934164"/>
          </a:xfrm>
          <a:prstGeom prst="rect">
            <a:avLst/>
          </a:prstGeom>
          <a:noFill/>
          <a:ln>
            <a:noFill/>
          </a:ln>
        </p:spPr>
      </p:pic>
      <p:sp>
        <p:nvSpPr>
          <p:cNvPr id="12"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13"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70" name="Google Shape;1270;p55"/>
          <p:cNvSpPr txBox="1"/>
          <p:nvPr/>
        </p:nvSpPr>
        <p:spPr>
          <a:xfrm>
            <a:off x="224979" y="788088"/>
            <a:ext cx="1180623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If we ever get requirement in our company to develop a use case where we want to reuse the data model (e.g. sales, purchase, accounting, finance) but develop many applications. We will go with RAP and projections. A projection takes part of the base functionality according the needs to user. This will reduce effort, increase reusability in our app.</a:t>
            </a:r>
            <a:endParaRPr sz="1800">
              <a:solidFill>
                <a:schemeClr val="dk1"/>
              </a:solidFill>
              <a:latin typeface="Calibri"/>
              <a:ea typeface="Calibri"/>
              <a:cs typeface="Calibri"/>
              <a:sym typeface="Calibri"/>
            </a:endParaRPr>
          </a:p>
        </p:txBody>
      </p:sp>
      <p:sp>
        <p:nvSpPr>
          <p:cNvPr id="1271" name="Google Shape;1271;p55"/>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Understanding projection</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sp>
        <p:nvSpPr>
          <p:cNvPr id="1279" name="Google Shape;1279;p56"/>
          <p:cNvSpPr txBox="1"/>
          <p:nvPr/>
        </p:nvSpPr>
        <p:spPr>
          <a:xfrm>
            <a:off x="224979" y="788088"/>
            <a:ext cx="1180623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From structural point of view, a business object consists of a tree of entities (cds) that are linked in compositions. Every entity in this composition tree is an element that is modeled with CDS view entities. For our demo travel scenario we will implement 3 level composition tree.</a:t>
            </a:r>
            <a:endParaRPr sz="1800">
              <a:solidFill>
                <a:schemeClr val="dk1"/>
              </a:solidFill>
              <a:latin typeface="Calibri"/>
              <a:ea typeface="Calibri"/>
              <a:cs typeface="Calibri"/>
              <a:sym typeface="Calibri"/>
            </a:endParaRPr>
          </a:p>
        </p:txBody>
      </p:sp>
      <p:sp>
        <p:nvSpPr>
          <p:cNvPr id="1280" name="Google Shape;1280;p56"/>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Business Object Definition</a:t>
            </a:r>
            <a:endParaRPr sz="3599" dirty="0">
              <a:solidFill>
                <a:srgbClr val="FFC000"/>
              </a:solidFill>
              <a:latin typeface="Cooper Black" panose="0208090404030B020404" pitchFamily="18" charset="0"/>
              <a:ea typeface="Corben"/>
              <a:cs typeface="Corben"/>
              <a:sym typeface="Corben"/>
            </a:endParaRPr>
          </a:p>
        </p:txBody>
      </p:sp>
      <p:sp>
        <p:nvSpPr>
          <p:cNvPr id="1283" name="Google Shape;1283;p56"/>
          <p:cNvSpPr/>
          <p:nvPr/>
        </p:nvSpPr>
        <p:spPr>
          <a:xfrm>
            <a:off x="3430116" y="2132856"/>
            <a:ext cx="2232248" cy="92333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dirty="0">
                <a:solidFill>
                  <a:schemeClr val="lt1"/>
                </a:solidFill>
                <a:latin typeface="Calibri"/>
                <a:ea typeface="Calibri"/>
                <a:cs typeface="Calibri"/>
                <a:sym typeface="Calibri"/>
              </a:rPr>
              <a:t>/</a:t>
            </a:r>
            <a:r>
              <a:rPr lang="en-US" sz="2400" dirty="0" err="1">
                <a:solidFill>
                  <a:schemeClr val="lt1"/>
                </a:solidFill>
                <a:latin typeface="Calibri"/>
                <a:ea typeface="Calibri"/>
                <a:cs typeface="Calibri"/>
                <a:sym typeface="Calibri"/>
              </a:rPr>
              <a:t>dmo</a:t>
            </a:r>
            <a:r>
              <a:rPr lang="en-US" sz="2400" dirty="0">
                <a:solidFill>
                  <a:schemeClr val="lt1"/>
                </a:solidFill>
                <a:latin typeface="Calibri"/>
                <a:ea typeface="Calibri"/>
                <a:cs typeface="Calibri"/>
                <a:sym typeface="Calibri"/>
              </a:rPr>
              <a:t>/</a:t>
            </a:r>
            <a:r>
              <a:rPr lang="en-US" sz="2400" dirty="0" err="1">
                <a:solidFill>
                  <a:schemeClr val="lt1"/>
                </a:solidFill>
                <a:latin typeface="Calibri"/>
                <a:ea typeface="Calibri"/>
                <a:cs typeface="Calibri"/>
                <a:sym typeface="Calibri"/>
              </a:rPr>
              <a:t>travel_m</a:t>
            </a:r>
            <a:endParaRPr sz="2400" dirty="0">
              <a:solidFill>
                <a:schemeClr val="lt1"/>
              </a:solidFill>
              <a:latin typeface="Calibri"/>
              <a:ea typeface="Calibri"/>
              <a:cs typeface="Calibri"/>
              <a:sym typeface="Calibri"/>
            </a:endParaRPr>
          </a:p>
          <a:p>
            <a:pPr marL="0" marR="0" lvl="0" indent="0" algn="ctr" rtl="0">
              <a:spcBef>
                <a:spcPts val="0"/>
              </a:spcBef>
              <a:spcAft>
                <a:spcPts val="0"/>
              </a:spcAft>
              <a:buNone/>
            </a:pPr>
            <a:r>
              <a:rPr lang="en-US" sz="1400" dirty="0">
                <a:solidFill>
                  <a:schemeClr val="lt1"/>
                </a:solidFill>
                <a:latin typeface="Calibri"/>
                <a:ea typeface="Calibri"/>
                <a:cs typeface="Calibri"/>
                <a:sym typeface="Calibri"/>
              </a:rPr>
              <a:t>(root entity)</a:t>
            </a:r>
            <a:endParaRPr dirty="0"/>
          </a:p>
        </p:txBody>
      </p:sp>
      <p:sp>
        <p:nvSpPr>
          <p:cNvPr id="1284" name="Google Shape;1284;p56"/>
          <p:cNvSpPr/>
          <p:nvPr/>
        </p:nvSpPr>
        <p:spPr>
          <a:xfrm>
            <a:off x="6118928" y="3429000"/>
            <a:ext cx="2927811" cy="92333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/dmo/booking_m</a:t>
            </a:r>
            <a:endParaRPr sz="2400">
              <a:solidFill>
                <a:schemeClr val="lt1"/>
              </a:solidFill>
              <a:latin typeface="Calibri"/>
              <a:ea typeface="Calibri"/>
              <a:cs typeface="Calibri"/>
              <a:sym typeface="Calibri"/>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(child entity)</a:t>
            </a:r>
            <a:endParaRPr/>
          </a:p>
        </p:txBody>
      </p:sp>
      <p:sp>
        <p:nvSpPr>
          <p:cNvPr id="1285" name="Google Shape;1285;p56"/>
          <p:cNvSpPr/>
          <p:nvPr/>
        </p:nvSpPr>
        <p:spPr>
          <a:xfrm>
            <a:off x="8542684" y="4794633"/>
            <a:ext cx="3287851" cy="92333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/dmo/bookingsuppl_m</a:t>
            </a:r>
            <a:endParaRPr sz="2400">
              <a:solidFill>
                <a:schemeClr val="lt1"/>
              </a:solidFill>
              <a:latin typeface="Calibri"/>
              <a:ea typeface="Calibri"/>
              <a:cs typeface="Calibri"/>
              <a:sym typeface="Calibri"/>
            </a:endParaRPr>
          </a:p>
          <a:p>
            <a:pPr marL="0" marR="0" lvl="0" indent="0" algn="ctr" rtl="0">
              <a:spcBef>
                <a:spcPts val="0"/>
              </a:spcBef>
              <a:spcAft>
                <a:spcPts val="0"/>
              </a:spcAft>
              <a:buNone/>
            </a:pPr>
            <a:r>
              <a:rPr lang="en-US" sz="1600">
                <a:solidFill>
                  <a:schemeClr val="lt1"/>
                </a:solidFill>
                <a:latin typeface="Calibri"/>
                <a:ea typeface="Calibri"/>
                <a:cs typeface="Calibri"/>
                <a:sym typeface="Calibri"/>
              </a:rPr>
              <a:t>(child entity)</a:t>
            </a:r>
            <a:endParaRPr/>
          </a:p>
        </p:txBody>
      </p:sp>
      <p:cxnSp>
        <p:nvCxnSpPr>
          <p:cNvPr id="1286" name="Google Shape;1286;p56"/>
          <p:cNvCxnSpPr>
            <a:stCxn id="1287" idx="3"/>
            <a:endCxn id="1284" idx="0"/>
          </p:cNvCxnSpPr>
          <p:nvPr/>
        </p:nvCxnSpPr>
        <p:spPr>
          <a:xfrm>
            <a:off x="6022404" y="2618837"/>
            <a:ext cx="1560300" cy="810300"/>
          </a:xfrm>
          <a:prstGeom prst="bentConnector2">
            <a:avLst/>
          </a:prstGeom>
          <a:noFill/>
          <a:ln w="9525" cap="flat" cmpd="sng">
            <a:solidFill>
              <a:schemeClr val="accent1"/>
            </a:solidFill>
            <a:prstDash val="solid"/>
            <a:miter lim="800000"/>
            <a:headEnd type="none" w="sm" len="sm"/>
            <a:tailEnd type="none" w="sm" len="sm"/>
          </a:ln>
        </p:spPr>
      </p:cxnSp>
      <p:cxnSp>
        <p:nvCxnSpPr>
          <p:cNvPr id="1288" name="Google Shape;1288;p56"/>
          <p:cNvCxnSpPr>
            <a:stCxn id="1284" idx="3"/>
            <a:endCxn id="1285" idx="0"/>
          </p:cNvCxnSpPr>
          <p:nvPr/>
        </p:nvCxnSpPr>
        <p:spPr>
          <a:xfrm>
            <a:off x="9046739" y="3890665"/>
            <a:ext cx="1140000" cy="903900"/>
          </a:xfrm>
          <a:prstGeom prst="bentConnector2">
            <a:avLst/>
          </a:prstGeom>
          <a:noFill/>
          <a:ln w="9525" cap="flat" cmpd="sng">
            <a:solidFill>
              <a:schemeClr val="accent1"/>
            </a:solidFill>
            <a:prstDash val="solid"/>
            <a:miter lim="800000"/>
            <a:headEnd type="none" w="sm" len="sm"/>
            <a:tailEnd type="none" w="sm" len="sm"/>
          </a:ln>
        </p:spPr>
      </p:cxnSp>
      <p:sp>
        <p:nvSpPr>
          <p:cNvPr id="1287" name="Google Shape;1287;p56"/>
          <p:cNvSpPr/>
          <p:nvPr/>
        </p:nvSpPr>
        <p:spPr>
          <a:xfrm>
            <a:off x="5662364" y="2474821"/>
            <a:ext cx="360040" cy="288032"/>
          </a:xfrm>
          <a:prstGeom prst="flowChartDecision">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89" name="Google Shape;1289;p56"/>
          <p:cNvSpPr/>
          <p:nvPr/>
        </p:nvSpPr>
        <p:spPr>
          <a:xfrm>
            <a:off x="8974732" y="3746649"/>
            <a:ext cx="360040" cy="288032"/>
          </a:xfrm>
          <a:prstGeom prst="flowChartDecision">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90" name="Google Shape;1290;p56"/>
          <p:cNvSpPr/>
          <p:nvPr/>
        </p:nvSpPr>
        <p:spPr>
          <a:xfrm>
            <a:off x="2926060" y="1852408"/>
            <a:ext cx="9001000" cy="4056636"/>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91" name="Google Shape;1291;p56"/>
          <p:cNvSpPr/>
          <p:nvPr/>
        </p:nvSpPr>
        <p:spPr>
          <a:xfrm>
            <a:off x="2002215" y="3429000"/>
            <a:ext cx="923845" cy="648072"/>
          </a:xfrm>
          <a:prstGeom prst="right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92" name="Google Shape;1292;p56"/>
          <p:cNvSpPr txBox="1"/>
          <p:nvPr/>
        </p:nvSpPr>
        <p:spPr>
          <a:xfrm>
            <a:off x="609540" y="3331150"/>
            <a:ext cx="1777236"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Business Object</a:t>
            </a:r>
            <a:endParaRPr/>
          </a:p>
        </p:txBody>
      </p:sp>
      <p:sp>
        <p:nvSpPr>
          <p:cNvPr id="1293" name="Google Shape;1293;p56"/>
          <p:cNvSpPr txBox="1"/>
          <p:nvPr/>
        </p:nvSpPr>
        <p:spPr>
          <a:xfrm>
            <a:off x="6382444" y="2132856"/>
            <a:ext cx="129614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1..N</a:t>
            </a:r>
            <a:endParaRPr/>
          </a:p>
        </p:txBody>
      </p:sp>
      <p:sp>
        <p:nvSpPr>
          <p:cNvPr id="1294" name="Google Shape;1294;p56"/>
          <p:cNvSpPr txBox="1"/>
          <p:nvPr/>
        </p:nvSpPr>
        <p:spPr>
          <a:xfrm>
            <a:off x="9429750" y="3506858"/>
            <a:ext cx="129614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1..N</a:t>
            </a:r>
            <a:endParaRPr/>
          </a:p>
        </p:txBody>
      </p:sp>
      <p:sp>
        <p:nvSpPr>
          <p:cNvPr id="19"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20"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70" name="Google Shape;1270;p55"/>
          <p:cNvSpPr txBox="1"/>
          <p:nvPr/>
        </p:nvSpPr>
        <p:spPr>
          <a:xfrm>
            <a:off x="224979" y="788088"/>
            <a:ext cx="1180623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If we ever get requirement in our company to develop a use case where we want to reuse the data model (e.g. sales, purchase, accounting, finance) but develop many applications. We will go with RAP and projections. A projection takes part of the base functionality according the needs to user. This will reduce effort, increase reusability in our app.</a:t>
            </a:r>
            <a:endParaRPr sz="1800">
              <a:solidFill>
                <a:schemeClr val="dk1"/>
              </a:solidFill>
              <a:latin typeface="Calibri"/>
              <a:ea typeface="Calibri"/>
              <a:cs typeface="Calibri"/>
              <a:sym typeface="Calibri"/>
            </a:endParaRPr>
          </a:p>
        </p:txBody>
      </p:sp>
      <p:sp>
        <p:nvSpPr>
          <p:cNvPr id="1271" name="Google Shape;1271;p55"/>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Understanding projection</a:t>
            </a:r>
            <a:endParaRPr sz="3599" dirty="0">
              <a:solidFill>
                <a:srgbClr val="FFC000"/>
              </a:solidFill>
              <a:latin typeface="Cooper Black" panose="0208090404030B020404" pitchFamily="18" charset="0"/>
              <a:ea typeface="Corben"/>
              <a:cs typeface="Corben"/>
              <a:sym typeface="Corben"/>
            </a:endParaRPr>
          </a:p>
        </p:txBody>
      </p:sp>
      <p:sp>
        <p:nvSpPr>
          <p:cNvPr id="7"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80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sp>
        <p:nvSpPr>
          <p:cNvPr id="1279" name="Google Shape;1279;p56"/>
          <p:cNvSpPr txBox="1"/>
          <p:nvPr/>
        </p:nvSpPr>
        <p:spPr>
          <a:xfrm>
            <a:off x="224979" y="788088"/>
            <a:ext cx="1180623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From structural point of view, a business object consists of a tree of entities (cds) that are linked in compositions. Every entity in this composition tree is an element that is modeled with CDS view entities. For our demo travel scenario we will implement 3 level composition tree.</a:t>
            </a:r>
            <a:endParaRPr sz="1800">
              <a:solidFill>
                <a:schemeClr val="dk1"/>
              </a:solidFill>
              <a:latin typeface="Calibri"/>
              <a:ea typeface="Calibri"/>
              <a:cs typeface="Calibri"/>
              <a:sym typeface="Calibri"/>
            </a:endParaRPr>
          </a:p>
        </p:txBody>
      </p:sp>
      <p:sp>
        <p:nvSpPr>
          <p:cNvPr id="1280" name="Google Shape;1280;p56"/>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Business Object Definition</a:t>
            </a:r>
            <a:endParaRPr sz="3599" dirty="0">
              <a:solidFill>
                <a:srgbClr val="FFC000"/>
              </a:solidFill>
              <a:latin typeface="Cooper Black" panose="0208090404030B020404" pitchFamily="18" charset="0"/>
              <a:ea typeface="Corben"/>
              <a:cs typeface="Corben"/>
              <a:sym typeface="Corben"/>
            </a:endParaRPr>
          </a:p>
        </p:txBody>
      </p:sp>
      <p:sp>
        <p:nvSpPr>
          <p:cNvPr id="1283" name="Google Shape;1283;p56"/>
          <p:cNvSpPr/>
          <p:nvPr/>
        </p:nvSpPr>
        <p:spPr>
          <a:xfrm>
            <a:off x="3430116" y="2132856"/>
            <a:ext cx="2232248" cy="92333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dirty="0">
                <a:solidFill>
                  <a:schemeClr val="lt1"/>
                </a:solidFill>
                <a:latin typeface="Calibri"/>
                <a:ea typeface="Calibri"/>
                <a:cs typeface="Calibri"/>
                <a:sym typeface="Calibri"/>
              </a:rPr>
              <a:t>/</a:t>
            </a:r>
            <a:r>
              <a:rPr lang="en-US" sz="2400" dirty="0" err="1">
                <a:solidFill>
                  <a:schemeClr val="lt1"/>
                </a:solidFill>
                <a:latin typeface="Calibri"/>
                <a:ea typeface="Calibri"/>
                <a:cs typeface="Calibri"/>
                <a:sym typeface="Calibri"/>
              </a:rPr>
              <a:t>dmo</a:t>
            </a:r>
            <a:r>
              <a:rPr lang="en-US" sz="2400" dirty="0">
                <a:solidFill>
                  <a:schemeClr val="lt1"/>
                </a:solidFill>
                <a:latin typeface="Calibri"/>
                <a:ea typeface="Calibri"/>
                <a:cs typeface="Calibri"/>
                <a:sym typeface="Calibri"/>
              </a:rPr>
              <a:t>/</a:t>
            </a:r>
            <a:r>
              <a:rPr lang="en-US" sz="2400" dirty="0" err="1">
                <a:solidFill>
                  <a:schemeClr val="lt1"/>
                </a:solidFill>
                <a:latin typeface="Calibri"/>
                <a:ea typeface="Calibri"/>
                <a:cs typeface="Calibri"/>
                <a:sym typeface="Calibri"/>
              </a:rPr>
              <a:t>travel_m</a:t>
            </a:r>
            <a:endParaRPr sz="2400" dirty="0">
              <a:solidFill>
                <a:schemeClr val="lt1"/>
              </a:solidFill>
              <a:latin typeface="Calibri"/>
              <a:ea typeface="Calibri"/>
              <a:cs typeface="Calibri"/>
              <a:sym typeface="Calibri"/>
            </a:endParaRPr>
          </a:p>
          <a:p>
            <a:pPr marL="0" marR="0" lvl="0" indent="0" algn="ctr" rtl="0">
              <a:spcBef>
                <a:spcPts val="0"/>
              </a:spcBef>
              <a:spcAft>
                <a:spcPts val="0"/>
              </a:spcAft>
              <a:buNone/>
            </a:pPr>
            <a:r>
              <a:rPr lang="en-US" sz="1400" dirty="0">
                <a:solidFill>
                  <a:schemeClr val="lt1"/>
                </a:solidFill>
                <a:latin typeface="Calibri"/>
                <a:ea typeface="Calibri"/>
                <a:cs typeface="Calibri"/>
                <a:sym typeface="Calibri"/>
              </a:rPr>
              <a:t>(root entity)</a:t>
            </a:r>
            <a:endParaRPr dirty="0"/>
          </a:p>
        </p:txBody>
      </p:sp>
      <p:sp>
        <p:nvSpPr>
          <p:cNvPr id="1284" name="Google Shape;1284;p56"/>
          <p:cNvSpPr/>
          <p:nvPr/>
        </p:nvSpPr>
        <p:spPr>
          <a:xfrm>
            <a:off x="6118928" y="3429000"/>
            <a:ext cx="2927811" cy="92333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/dmo/booking_m</a:t>
            </a:r>
            <a:endParaRPr sz="2400">
              <a:solidFill>
                <a:schemeClr val="lt1"/>
              </a:solidFill>
              <a:latin typeface="Calibri"/>
              <a:ea typeface="Calibri"/>
              <a:cs typeface="Calibri"/>
              <a:sym typeface="Calibri"/>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(child entity)</a:t>
            </a:r>
            <a:endParaRPr/>
          </a:p>
        </p:txBody>
      </p:sp>
      <p:sp>
        <p:nvSpPr>
          <p:cNvPr id="1285" name="Google Shape;1285;p56"/>
          <p:cNvSpPr/>
          <p:nvPr/>
        </p:nvSpPr>
        <p:spPr>
          <a:xfrm>
            <a:off x="8542684" y="4794633"/>
            <a:ext cx="3287851" cy="92333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/dmo/bookingsuppl_m</a:t>
            </a:r>
            <a:endParaRPr sz="2400">
              <a:solidFill>
                <a:schemeClr val="lt1"/>
              </a:solidFill>
              <a:latin typeface="Calibri"/>
              <a:ea typeface="Calibri"/>
              <a:cs typeface="Calibri"/>
              <a:sym typeface="Calibri"/>
            </a:endParaRPr>
          </a:p>
          <a:p>
            <a:pPr marL="0" marR="0" lvl="0" indent="0" algn="ctr" rtl="0">
              <a:spcBef>
                <a:spcPts val="0"/>
              </a:spcBef>
              <a:spcAft>
                <a:spcPts val="0"/>
              </a:spcAft>
              <a:buNone/>
            </a:pPr>
            <a:r>
              <a:rPr lang="en-US" sz="1600">
                <a:solidFill>
                  <a:schemeClr val="lt1"/>
                </a:solidFill>
                <a:latin typeface="Calibri"/>
                <a:ea typeface="Calibri"/>
                <a:cs typeface="Calibri"/>
                <a:sym typeface="Calibri"/>
              </a:rPr>
              <a:t>(child entity)</a:t>
            </a:r>
            <a:endParaRPr/>
          </a:p>
        </p:txBody>
      </p:sp>
      <p:cxnSp>
        <p:nvCxnSpPr>
          <p:cNvPr id="1286" name="Google Shape;1286;p56"/>
          <p:cNvCxnSpPr>
            <a:stCxn id="1287" idx="3"/>
            <a:endCxn id="1284" idx="0"/>
          </p:cNvCxnSpPr>
          <p:nvPr/>
        </p:nvCxnSpPr>
        <p:spPr>
          <a:xfrm>
            <a:off x="6022404" y="2618837"/>
            <a:ext cx="1560300" cy="810300"/>
          </a:xfrm>
          <a:prstGeom prst="bentConnector2">
            <a:avLst/>
          </a:prstGeom>
          <a:noFill/>
          <a:ln w="9525" cap="flat" cmpd="sng">
            <a:solidFill>
              <a:schemeClr val="accent1"/>
            </a:solidFill>
            <a:prstDash val="solid"/>
            <a:miter lim="800000"/>
            <a:headEnd type="none" w="sm" len="sm"/>
            <a:tailEnd type="none" w="sm" len="sm"/>
          </a:ln>
        </p:spPr>
      </p:cxnSp>
      <p:cxnSp>
        <p:nvCxnSpPr>
          <p:cNvPr id="1288" name="Google Shape;1288;p56"/>
          <p:cNvCxnSpPr>
            <a:stCxn id="1284" idx="3"/>
            <a:endCxn id="1285" idx="0"/>
          </p:cNvCxnSpPr>
          <p:nvPr/>
        </p:nvCxnSpPr>
        <p:spPr>
          <a:xfrm>
            <a:off x="9046739" y="3890665"/>
            <a:ext cx="1140000" cy="903900"/>
          </a:xfrm>
          <a:prstGeom prst="bentConnector2">
            <a:avLst/>
          </a:prstGeom>
          <a:noFill/>
          <a:ln w="9525" cap="flat" cmpd="sng">
            <a:solidFill>
              <a:schemeClr val="accent1"/>
            </a:solidFill>
            <a:prstDash val="solid"/>
            <a:miter lim="800000"/>
            <a:headEnd type="none" w="sm" len="sm"/>
            <a:tailEnd type="none" w="sm" len="sm"/>
          </a:ln>
        </p:spPr>
      </p:cxnSp>
      <p:sp>
        <p:nvSpPr>
          <p:cNvPr id="1287" name="Google Shape;1287;p56"/>
          <p:cNvSpPr/>
          <p:nvPr/>
        </p:nvSpPr>
        <p:spPr>
          <a:xfrm>
            <a:off x="5662364" y="2474821"/>
            <a:ext cx="360040" cy="288032"/>
          </a:xfrm>
          <a:prstGeom prst="flowChartDecision">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89" name="Google Shape;1289;p56"/>
          <p:cNvSpPr/>
          <p:nvPr/>
        </p:nvSpPr>
        <p:spPr>
          <a:xfrm>
            <a:off x="8974732" y="3746649"/>
            <a:ext cx="360040" cy="288032"/>
          </a:xfrm>
          <a:prstGeom prst="flowChartDecision">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90" name="Google Shape;1290;p56"/>
          <p:cNvSpPr/>
          <p:nvPr/>
        </p:nvSpPr>
        <p:spPr>
          <a:xfrm>
            <a:off x="2926060" y="1852408"/>
            <a:ext cx="9001000" cy="4056636"/>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91" name="Google Shape;1291;p56"/>
          <p:cNvSpPr/>
          <p:nvPr/>
        </p:nvSpPr>
        <p:spPr>
          <a:xfrm>
            <a:off x="2002215" y="3429000"/>
            <a:ext cx="923845" cy="648072"/>
          </a:xfrm>
          <a:prstGeom prst="right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92" name="Google Shape;1292;p56"/>
          <p:cNvSpPr txBox="1"/>
          <p:nvPr/>
        </p:nvSpPr>
        <p:spPr>
          <a:xfrm>
            <a:off x="609540" y="3331150"/>
            <a:ext cx="1777236"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Business Object</a:t>
            </a:r>
            <a:endParaRPr/>
          </a:p>
        </p:txBody>
      </p:sp>
      <p:sp>
        <p:nvSpPr>
          <p:cNvPr id="1293" name="Google Shape;1293;p56"/>
          <p:cNvSpPr txBox="1"/>
          <p:nvPr/>
        </p:nvSpPr>
        <p:spPr>
          <a:xfrm>
            <a:off x="6382444" y="2132856"/>
            <a:ext cx="129614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1..N</a:t>
            </a:r>
            <a:endParaRPr/>
          </a:p>
        </p:txBody>
      </p:sp>
      <p:sp>
        <p:nvSpPr>
          <p:cNvPr id="1294" name="Google Shape;1294;p56"/>
          <p:cNvSpPr txBox="1"/>
          <p:nvPr/>
        </p:nvSpPr>
        <p:spPr>
          <a:xfrm>
            <a:off x="9429750" y="3506858"/>
            <a:ext cx="129614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1..N</a:t>
            </a:r>
            <a:endParaRPr/>
          </a:p>
        </p:txBody>
      </p:sp>
      <p:sp>
        <p:nvSpPr>
          <p:cNvPr id="19"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20"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989C937-1B4B-920E-79E9-144F18372384}"/>
              </a:ext>
            </a:extLst>
          </p:cNvPr>
          <p:cNvPicPr>
            <a:picLocks noChangeAspect="1"/>
          </p:cNvPicPr>
          <p:nvPr/>
        </p:nvPicPr>
        <p:blipFill>
          <a:blip r:embed="rId4"/>
          <a:stretch>
            <a:fillRect/>
          </a:stretch>
        </p:blipFill>
        <p:spPr>
          <a:xfrm>
            <a:off x="1433047" y="3656732"/>
            <a:ext cx="4229317" cy="261633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Development Flow – Processor and Approver</a:t>
            </a:r>
            <a:endParaRPr sz="3599" dirty="0">
              <a:solidFill>
                <a:srgbClr val="FFC000"/>
              </a:solidFill>
              <a:latin typeface="Cooper Black" panose="0208090404030B020404" pitchFamily="18" charset="0"/>
              <a:ea typeface="Corben"/>
              <a:cs typeface="Corben"/>
              <a:sym typeface="Corben"/>
            </a:endParaRPr>
          </a:p>
        </p:txBody>
      </p:sp>
      <p:sp>
        <p:nvSpPr>
          <p:cNvPr id="1316" name="Google Shape;1316;p59"/>
          <p:cNvSpPr/>
          <p:nvPr/>
        </p:nvSpPr>
        <p:spPr>
          <a:xfrm>
            <a:off x="4438228" y="4869160"/>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Business Object (definition)</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Includes the Travel, Booking and Booking Supplement CDS entities</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100 fields</a:t>
            </a:r>
            <a:endParaRPr dirty="0"/>
          </a:p>
        </p:txBody>
      </p:sp>
      <p:sp>
        <p:nvSpPr>
          <p:cNvPr id="1317" name="Google Shape;1317;p59"/>
          <p:cNvSpPr/>
          <p:nvPr/>
        </p:nvSpPr>
        <p:spPr>
          <a:xfrm>
            <a:off x="405780" y="647098"/>
            <a:ext cx="3096344" cy="646203"/>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Processor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Create, update, delete, copy travel</a:t>
            </a:r>
            <a:endParaRPr/>
          </a:p>
        </p:txBody>
      </p:sp>
      <p:sp>
        <p:nvSpPr>
          <p:cNvPr id="1318" name="Google Shape;1318;p59"/>
          <p:cNvSpPr/>
          <p:nvPr/>
        </p:nvSpPr>
        <p:spPr>
          <a:xfrm>
            <a:off x="8882191" y="691641"/>
            <a:ext cx="3024336" cy="64620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Approver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Display the travel request data</a:t>
            </a:r>
            <a:endParaRPr/>
          </a:p>
        </p:txBody>
      </p:sp>
      <p:sp>
        <p:nvSpPr>
          <p:cNvPr id="1319" name="Google Shape;1319;p59"/>
          <p:cNvSpPr/>
          <p:nvPr/>
        </p:nvSpPr>
        <p:spPr>
          <a:xfrm>
            <a:off x="456151" y="4849657"/>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Business Object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30 fields to internet</a:t>
            </a:r>
            <a:endParaRPr dirty="0"/>
          </a:p>
        </p:txBody>
      </p:sp>
      <p:sp>
        <p:nvSpPr>
          <p:cNvPr id="1320" name="Google Shape;1320;p59"/>
          <p:cNvSpPr/>
          <p:nvPr/>
        </p:nvSpPr>
        <p:spPr>
          <a:xfrm>
            <a:off x="8882191" y="4869160"/>
            <a:ext cx="3024336" cy="108012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Business Object Projection </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25 fields</a:t>
            </a:r>
            <a:endParaRPr/>
          </a:p>
        </p:txBody>
      </p:sp>
      <p:cxnSp>
        <p:nvCxnSpPr>
          <p:cNvPr id="1321" name="Google Shape;1321;p59"/>
          <p:cNvCxnSpPr>
            <a:stCxn id="1316" idx="1"/>
            <a:endCxn id="1319" idx="3"/>
          </p:cNvCxnSpPr>
          <p:nvPr/>
        </p:nvCxnSpPr>
        <p:spPr>
          <a:xfrm flipH="1" flipV="1">
            <a:off x="3480487" y="5389717"/>
            <a:ext cx="957741" cy="19503"/>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2" name="Google Shape;1322;p59"/>
          <p:cNvCxnSpPr>
            <a:stCxn id="1316" idx="3"/>
            <a:endCxn id="1320" idx="1"/>
          </p:cNvCxnSpPr>
          <p:nvPr/>
        </p:nvCxnSpPr>
        <p:spPr>
          <a:xfrm>
            <a:off x="7534572" y="5409220"/>
            <a:ext cx="1347600" cy="0"/>
          </a:xfrm>
          <a:prstGeom prst="straightConnector1">
            <a:avLst/>
          </a:prstGeom>
          <a:noFill/>
          <a:ln w="9525" cap="flat" cmpd="sng">
            <a:solidFill>
              <a:schemeClr val="accent1"/>
            </a:solidFill>
            <a:prstDash val="solid"/>
            <a:miter lim="800000"/>
            <a:headEnd type="none" w="sm" len="sm"/>
            <a:tailEnd type="triangle" w="med" len="med"/>
          </a:ln>
        </p:spPr>
      </p:cxnSp>
      <p:sp>
        <p:nvSpPr>
          <p:cNvPr id="1323" name="Google Shape;1323;p59"/>
          <p:cNvSpPr/>
          <p:nvPr/>
        </p:nvSpPr>
        <p:spPr>
          <a:xfrm>
            <a:off x="405780" y="2132856"/>
            <a:ext cx="3024336" cy="72008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MDE for Processor Projection</a:t>
            </a:r>
            <a:endParaRPr dirty="0"/>
          </a:p>
        </p:txBody>
      </p:sp>
      <p:sp>
        <p:nvSpPr>
          <p:cNvPr id="1324" name="Google Shape;1324;p59"/>
          <p:cNvSpPr/>
          <p:nvPr/>
        </p:nvSpPr>
        <p:spPr>
          <a:xfrm>
            <a:off x="8882191" y="2155416"/>
            <a:ext cx="3024336" cy="72008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MDE for approver Projection</a:t>
            </a:r>
            <a:endParaRPr/>
          </a:p>
        </p:txBody>
      </p:sp>
      <p:cxnSp>
        <p:nvCxnSpPr>
          <p:cNvPr id="1325" name="Google Shape;1325;p59"/>
          <p:cNvCxnSpPr>
            <a:stCxn id="1319" idx="0"/>
            <a:endCxn id="1323" idx="2"/>
          </p:cNvCxnSpPr>
          <p:nvPr/>
        </p:nvCxnSpPr>
        <p:spPr>
          <a:xfrm flipH="1" flipV="1">
            <a:off x="1917948" y="2852936"/>
            <a:ext cx="50371" cy="1996721"/>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6" name="Google Shape;1326;p59"/>
          <p:cNvCxnSpPr>
            <a:stCxn id="1320" idx="0"/>
            <a:endCxn id="1324" idx="2"/>
          </p:cNvCxnSpPr>
          <p:nvPr/>
        </p:nvCxnSpPr>
        <p:spPr>
          <a:xfrm rot="10800000">
            <a:off x="10394359" y="2875360"/>
            <a:ext cx="0" cy="1993800"/>
          </a:xfrm>
          <a:prstGeom prst="straightConnector1">
            <a:avLst/>
          </a:prstGeom>
          <a:noFill/>
          <a:ln w="9525" cap="flat" cmpd="sng">
            <a:solidFill>
              <a:schemeClr val="accent1"/>
            </a:solidFill>
            <a:prstDash val="solid"/>
            <a:miter lim="800000"/>
            <a:headEnd type="none" w="sm" len="sm"/>
            <a:tailEnd type="triangle" w="med" len="med"/>
          </a:ln>
        </p:spPr>
      </p:cxnSp>
      <p:sp>
        <p:nvSpPr>
          <p:cNvPr id="1327" name="Google Shape;1327;p59"/>
          <p:cNvSpPr/>
          <p:nvPr/>
        </p:nvSpPr>
        <p:spPr>
          <a:xfrm>
            <a:off x="405780" y="1412776"/>
            <a:ext cx="1584176"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28" name="Google Shape;1328;p59"/>
          <p:cNvSpPr/>
          <p:nvPr/>
        </p:nvSpPr>
        <p:spPr>
          <a:xfrm>
            <a:off x="2061964" y="1416237"/>
            <a:ext cx="1440160"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Service Binding</a:t>
            </a:r>
            <a:endParaRPr dirty="0"/>
          </a:p>
        </p:txBody>
      </p:sp>
      <p:sp>
        <p:nvSpPr>
          <p:cNvPr id="1329" name="Google Shape;1329;p59"/>
          <p:cNvSpPr/>
          <p:nvPr/>
        </p:nvSpPr>
        <p:spPr>
          <a:xfrm>
            <a:off x="8855026" y="1464670"/>
            <a:ext cx="1584176"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30" name="Google Shape;1330;p59"/>
          <p:cNvSpPr/>
          <p:nvPr/>
        </p:nvSpPr>
        <p:spPr>
          <a:xfrm>
            <a:off x="10511210" y="1468131"/>
            <a:ext cx="1440160"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Binding</a:t>
            </a:r>
            <a:endParaRPr/>
          </a:p>
        </p:txBody>
      </p:sp>
      <p:pic>
        <p:nvPicPr>
          <p:cNvPr id="1332" name="Google Shape;1332;p59" descr="A green circle with a white tick in it&#10;&#10;Description automatically generated"/>
          <p:cNvPicPr preferRelativeResize="0"/>
          <p:nvPr/>
        </p:nvPicPr>
        <p:blipFill rotWithShape="1">
          <a:blip r:embed="rId3">
            <a:alphaModFix/>
          </a:blip>
          <a:srcRect/>
          <a:stretch/>
        </p:blipFill>
        <p:spPr>
          <a:xfrm>
            <a:off x="66713" y="6379793"/>
            <a:ext cx="457206" cy="457206"/>
          </a:xfrm>
          <a:prstGeom prst="rect">
            <a:avLst/>
          </a:prstGeom>
          <a:noFill/>
          <a:ln>
            <a:noFill/>
          </a:ln>
        </p:spPr>
      </p:pic>
      <p:sp>
        <p:nvSpPr>
          <p:cNvPr id="1336" name="Google Shape;1336;p59"/>
          <p:cNvSpPr/>
          <p:nvPr/>
        </p:nvSpPr>
        <p:spPr>
          <a:xfrm>
            <a:off x="4418057" y="3560437"/>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Behavior Definition (BDEF)</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Tell RAP framework regarding our operations which needs to be supported for BO (managed)</a:t>
            </a:r>
            <a:endParaRPr dirty="0"/>
          </a:p>
        </p:txBody>
      </p:sp>
      <p:sp>
        <p:nvSpPr>
          <p:cNvPr id="1337" name="Google Shape;1337;p59"/>
          <p:cNvSpPr/>
          <p:nvPr/>
        </p:nvSpPr>
        <p:spPr>
          <a:xfrm>
            <a:off x="405780" y="3555658"/>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BDEF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Expose what is needed by a processor role in company</a:t>
            </a:r>
            <a:endParaRPr dirty="0"/>
          </a:p>
        </p:txBody>
      </p:sp>
      <p:cxnSp>
        <p:nvCxnSpPr>
          <p:cNvPr id="1338" name="Google Shape;1338;p59"/>
          <p:cNvCxnSpPr/>
          <p:nvPr/>
        </p:nvCxnSpPr>
        <p:spPr>
          <a:xfrm rot="10800000">
            <a:off x="3409945" y="4095718"/>
            <a:ext cx="1008112" cy="0"/>
          </a:xfrm>
          <a:prstGeom prst="straightConnector1">
            <a:avLst/>
          </a:prstGeom>
          <a:noFill/>
          <a:ln w="9525" cap="flat" cmpd="sng">
            <a:solidFill>
              <a:schemeClr val="accent1"/>
            </a:solidFill>
            <a:prstDash val="solid"/>
            <a:miter lim="800000"/>
            <a:headEnd type="none" w="sm" len="sm"/>
            <a:tailEnd type="triangle" w="med" len="med"/>
          </a:ln>
        </p:spPr>
      </p:cxnSp>
      <p:sp>
        <p:nvSpPr>
          <p:cNvPr id="1339" name="Google Shape;1339;p59"/>
          <p:cNvSpPr/>
          <p:nvPr/>
        </p:nvSpPr>
        <p:spPr>
          <a:xfrm>
            <a:off x="8853228" y="3557570"/>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BDEF Projection</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Expose what is needed by a approver role in company</a:t>
            </a:r>
            <a:endParaRPr/>
          </a:p>
        </p:txBody>
      </p:sp>
      <p:cxnSp>
        <p:nvCxnSpPr>
          <p:cNvPr id="1340" name="Google Shape;1340;p59"/>
          <p:cNvCxnSpPr/>
          <p:nvPr/>
        </p:nvCxnSpPr>
        <p:spPr>
          <a:xfrm>
            <a:off x="7462564" y="4095718"/>
            <a:ext cx="1347619" cy="0"/>
          </a:xfrm>
          <a:prstGeom prst="straightConnector1">
            <a:avLst/>
          </a:prstGeom>
          <a:noFill/>
          <a:ln w="9525" cap="flat" cmpd="sng">
            <a:solidFill>
              <a:schemeClr val="accent1"/>
            </a:solidFill>
            <a:prstDash val="solid"/>
            <a:miter lim="800000"/>
            <a:headEnd type="none" w="sm" len="sm"/>
            <a:tailEnd type="triangle" w="med" len="med"/>
          </a:ln>
        </p:spPr>
      </p:cxn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1332;p59" descr="A green circle with a white tick in it&#10;&#10;Description automatically generated">
            <a:extLst>
              <a:ext uri="{FF2B5EF4-FFF2-40B4-BE49-F238E27FC236}">
                <a16:creationId xmlns:a16="http://schemas.microsoft.com/office/drawing/2014/main" id="{76005F72-69C8-C4DF-6236-CD65A73A64F2}"/>
              </a:ext>
            </a:extLst>
          </p:cNvPr>
          <p:cNvPicPr preferRelativeResize="0"/>
          <p:nvPr/>
        </p:nvPicPr>
        <p:blipFill rotWithShape="1">
          <a:blip r:embed="rId3">
            <a:alphaModFix/>
          </a:blip>
          <a:srcRect/>
          <a:stretch/>
        </p:blipFill>
        <p:spPr>
          <a:xfrm>
            <a:off x="4251052" y="4751995"/>
            <a:ext cx="457206" cy="457206"/>
          </a:xfrm>
          <a:prstGeom prst="rect">
            <a:avLst/>
          </a:prstGeom>
          <a:noFill/>
          <a:ln>
            <a:noFill/>
          </a:ln>
        </p:spPr>
      </p:pic>
      <p:pic>
        <p:nvPicPr>
          <p:cNvPr id="3" name="Google Shape;1332;p59" descr="A green circle with a white tick in it&#10;&#10;Description automatically generated">
            <a:extLst>
              <a:ext uri="{FF2B5EF4-FFF2-40B4-BE49-F238E27FC236}">
                <a16:creationId xmlns:a16="http://schemas.microsoft.com/office/drawing/2014/main" id="{D433512C-334B-79D8-0205-26E3E32A1624}"/>
              </a:ext>
            </a:extLst>
          </p:cNvPr>
          <p:cNvPicPr preferRelativeResize="0"/>
          <p:nvPr/>
        </p:nvPicPr>
        <p:blipFill rotWithShape="1">
          <a:blip r:embed="rId3">
            <a:alphaModFix/>
          </a:blip>
          <a:srcRect/>
          <a:stretch/>
        </p:blipFill>
        <p:spPr>
          <a:xfrm>
            <a:off x="185083" y="4697257"/>
            <a:ext cx="457206" cy="457206"/>
          </a:xfrm>
          <a:prstGeom prst="rect">
            <a:avLst/>
          </a:prstGeom>
          <a:noFill/>
          <a:ln>
            <a:noFill/>
          </a:ln>
        </p:spPr>
      </p:pic>
      <p:pic>
        <p:nvPicPr>
          <p:cNvPr id="4" name="Google Shape;1332;p59" descr="A green circle with a white tick in it&#10;&#10;Description automatically generated">
            <a:extLst>
              <a:ext uri="{FF2B5EF4-FFF2-40B4-BE49-F238E27FC236}">
                <a16:creationId xmlns:a16="http://schemas.microsoft.com/office/drawing/2014/main" id="{C8D99C57-AF8A-034A-BCD2-15E06CACA78F}"/>
              </a:ext>
            </a:extLst>
          </p:cNvPr>
          <p:cNvPicPr preferRelativeResize="0"/>
          <p:nvPr/>
        </p:nvPicPr>
        <p:blipFill rotWithShape="1">
          <a:blip r:embed="rId3">
            <a:alphaModFix/>
          </a:blip>
          <a:srcRect/>
          <a:stretch/>
        </p:blipFill>
        <p:spPr>
          <a:xfrm>
            <a:off x="66713" y="1349779"/>
            <a:ext cx="457206" cy="457206"/>
          </a:xfrm>
          <a:prstGeom prst="rect">
            <a:avLst/>
          </a:prstGeom>
          <a:noFill/>
          <a:ln>
            <a:noFill/>
          </a:ln>
        </p:spPr>
      </p:pic>
      <p:pic>
        <p:nvPicPr>
          <p:cNvPr id="5" name="Google Shape;1332;p59" descr="A green circle with a white tick in it&#10;&#10;Description automatically generated">
            <a:extLst>
              <a:ext uri="{FF2B5EF4-FFF2-40B4-BE49-F238E27FC236}">
                <a16:creationId xmlns:a16="http://schemas.microsoft.com/office/drawing/2014/main" id="{656DB8F6-91C7-21B3-0F00-95D751F37CCF}"/>
              </a:ext>
            </a:extLst>
          </p:cNvPr>
          <p:cNvPicPr preferRelativeResize="0"/>
          <p:nvPr/>
        </p:nvPicPr>
        <p:blipFill rotWithShape="1">
          <a:blip r:embed="rId3">
            <a:alphaModFix/>
          </a:blip>
          <a:srcRect/>
          <a:stretch/>
        </p:blipFill>
        <p:spPr>
          <a:xfrm>
            <a:off x="3393023" y="1315991"/>
            <a:ext cx="457206" cy="457206"/>
          </a:xfrm>
          <a:prstGeom prst="rect">
            <a:avLst/>
          </a:prstGeom>
          <a:noFill/>
          <a:ln>
            <a:noFill/>
          </a:ln>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pic>
        <p:nvPicPr>
          <p:cNvPr id="9" name="Google Shape;1332;p59" descr="A green circle with a white tick in it&#10;&#10;Description automatically generated">
            <a:extLst>
              <a:ext uri="{FF2B5EF4-FFF2-40B4-BE49-F238E27FC236}">
                <a16:creationId xmlns:a16="http://schemas.microsoft.com/office/drawing/2014/main" id="{EB2B8A03-3D4F-8C68-8797-C5726F10CDE5}"/>
              </a:ext>
            </a:extLst>
          </p:cNvPr>
          <p:cNvPicPr preferRelativeResize="0"/>
          <p:nvPr/>
        </p:nvPicPr>
        <p:blipFill rotWithShape="1">
          <a:blip r:embed="rId3">
            <a:alphaModFix/>
          </a:blip>
          <a:srcRect/>
          <a:stretch/>
        </p:blipFill>
        <p:spPr>
          <a:xfrm>
            <a:off x="37565" y="2016842"/>
            <a:ext cx="457206" cy="45720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60"/>
          <p:cNvSpPr txBox="1"/>
          <p:nvPr/>
        </p:nvSpPr>
        <p:spPr>
          <a:xfrm>
            <a:off x="172422" y="139530"/>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398"/>
              <a:buFont typeface="Corben"/>
              <a:buNone/>
            </a:pPr>
            <a:r>
              <a:rPr lang="en-US" sz="3600" dirty="0">
                <a:solidFill>
                  <a:srgbClr val="FFC000"/>
                </a:solidFill>
                <a:latin typeface="Cooper Black" panose="0208090404030B020404" pitchFamily="18" charset="0"/>
                <a:ea typeface="Corben"/>
                <a:cs typeface="Corben"/>
                <a:sym typeface="Corben"/>
              </a:rPr>
              <a:t>SAP Fiori elements boosts SAP Fiori development efficiency</a:t>
            </a:r>
            <a:endParaRPr sz="2400" dirty="0">
              <a:solidFill>
                <a:srgbClr val="FFC000"/>
              </a:solidFill>
              <a:latin typeface="Cooper Black" panose="0208090404030B020404" pitchFamily="18" charset="0"/>
            </a:endParaRPr>
          </a:p>
        </p:txBody>
      </p:sp>
      <p:pic>
        <p:nvPicPr>
          <p:cNvPr id="1355" name="Google Shape;1355;p60"/>
          <p:cNvPicPr preferRelativeResize="0"/>
          <p:nvPr/>
        </p:nvPicPr>
        <p:blipFill rotWithShape="1">
          <a:blip r:embed="rId3">
            <a:alphaModFix/>
          </a:blip>
          <a:srcRect l="1412"/>
          <a:stretch/>
        </p:blipFill>
        <p:spPr>
          <a:xfrm>
            <a:off x="172421" y="972235"/>
            <a:ext cx="11922501" cy="5319486"/>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sp>
        <p:nvSpPr>
          <p:cNvPr id="1360" name="Google Shape;1360;p61"/>
          <p:cNvSpPr txBox="1"/>
          <p:nvPr/>
        </p:nvSpPr>
        <p:spPr>
          <a:xfrm>
            <a:off x="172422" y="166826"/>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SAP Fiori elements prioritizes efficiency over flexibility</a:t>
            </a:r>
            <a:endParaRPr sz="2000" dirty="0">
              <a:solidFill>
                <a:srgbClr val="FFC000"/>
              </a:solidFill>
              <a:latin typeface="Cooper Black" panose="0208090404030B020404" pitchFamily="18" charset="0"/>
            </a:endParaRPr>
          </a:p>
        </p:txBody>
      </p:sp>
      <p:pic>
        <p:nvPicPr>
          <p:cNvPr id="1363" name="Google Shape;1363;p61"/>
          <p:cNvPicPr preferRelativeResize="0"/>
          <p:nvPr/>
        </p:nvPicPr>
        <p:blipFill rotWithShape="1">
          <a:blip r:embed="rId3">
            <a:alphaModFix/>
          </a:blip>
          <a:srcRect/>
          <a:stretch/>
        </p:blipFill>
        <p:spPr>
          <a:xfrm>
            <a:off x="1718296" y="1028789"/>
            <a:ext cx="9097273" cy="5240912"/>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62"/>
          <p:cNvSpPr/>
          <p:nvPr/>
        </p:nvSpPr>
        <p:spPr>
          <a:xfrm>
            <a:off x="7948374" y="5128245"/>
            <a:ext cx="3533838" cy="1235973"/>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369" name="Google Shape;1369;p62"/>
          <p:cNvSpPr txBox="1"/>
          <p:nvPr/>
        </p:nvSpPr>
        <p:spPr>
          <a:xfrm>
            <a:off x="152551" y="103175"/>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Developer Persona – Fiori Elements</a:t>
            </a:r>
            <a:endParaRPr sz="2000" dirty="0">
              <a:solidFill>
                <a:srgbClr val="FFC000"/>
              </a:solidFill>
              <a:latin typeface="Cooper Black" panose="0208090404030B020404" pitchFamily="18" charset="0"/>
            </a:endParaRPr>
          </a:p>
        </p:txBody>
      </p:sp>
      <p:pic>
        <p:nvPicPr>
          <p:cNvPr id="1372" name="Google Shape;1372;p62" descr="Naimul Kabir | Aspiring Mobile Developer"/>
          <p:cNvPicPr preferRelativeResize="0"/>
          <p:nvPr/>
        </p:nvPicPr>
        <p:blipFill rotWithShape="1">
          <a:blip r:embed="rId3">
            <a:alphaModFix/>
          </a:blip>
          <a:srcRect/>
          <a:stretch/>
        </p:blipFill>
        <p:spPr>
          <a:xfrm>
            <a:off x="8596757" y="296555"/>
            <a:ext cx="1830086" cy="1941000"/>
          </a:xfrm>
          <a:prstGeom prst="rect">
            <a:avLst/>
          </a:prstGeom>
          <a:noFill/>
          <a:ln>
            <a:noFill/>
          </a:ln>
        </p:spPr>
      </p:pic>
      <p:sp>
        <p:nvSpPr>
          <p:cNvPr id="1373" name="Google Shape;1373;p62"/>
          <p:cNvSpPr txBox="1"/>
          <p:nvPr/>
        </p:nvSpPr>
        <p:spPr>
          <a:xfrm>
            <a:off x="7810165" y="2291671"/>
            <a:ext cx="3403277" cy="92236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798" b="1">
                <a:solidFill>
                  <a:srgbClr val="000000"/>
                </a:solidFill>
                <a:latin typeface="Calibri"/>
                <a:ea typeface="Calibri"/>
                <a:cs typeface="Calibri"/>
                <a:sym typeface="Calibri"/>
              </a:rPr>
              <a:t>Rob</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S/4HANA Technical consultant</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ABAP Developer</a:t>
            </a:r>
            <a:endParaRPr/>
          </a:p>
        </p:txBody>
      </p:sp>
      <p:pic>
        <p:nvPicPr>
          <p:cNvPr id="1374" name="Google Shape;1374;p62" descr="tjgillweb (Taranjot Gill) · GitHub"/>
          <p:cNvPicPr preferRelativeResize="0"/>
          <p:nvPr/>
        </p:nvPicPr>
        <p:blipFill rotWithShape="1">
          <a:blip r:embed="rId4">
            <a:alphaModFix/>
          </a:blip>
          <a:srcRect/>
          <a:stretch/>
        </p:blipFill>
        <p:spPr>
          <a:xfrm>
            <a:off x="839349" y="805549"/>
            <a:ext cx="1912715" cy="1912715"/>
          </a:xfrm>
          <a:prstGeom prst="rect">
            <a:avLst/>
          </a:prstGeom>
          <a:noFill/>
          <a:ln>
            <a:noFill/>
          </a:ln>
        </p:spPr>
      </p:pic>
      <p:sp>
        <p:nvSpPr>
          <p:cNvPr id="1375" name="Google Shape;1375;p62"/>
          <p:cNvSpPr txBox="1"/>
          <p:nvPr/>
        </p:nvSpPr>
        <p:spPr>
          <a:xfrm>
            <a:off x="368403" y="2571661"/>
            <a:ext cx="3403277" cy="6456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798" b="1">
                <a:solidFill>
                  <a:srgbClr val="000000"/>
                </a:solidFill>
                <a:latin typeface="Calibri"/>
                <a:ea typeface="Calibri"/>
                <a:cs typeface="Calibri"/>
                <a:sym typeface="Calibri"/>
              </a:rPr>
              <a:t>Roxana</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UX Designer | Fiori Developer</a:t>
            </a:r>
            <a:endParaRPr/>
          </a:p>
        </p:txBody>
      </p:sp>
      <p:sp>
        <p:nvSpPr>
          <p:cNvPr id="1376" name="Google Shape;1376;p62"/>
          <p:cNvSpPr/>
          <p:nvPr/>
        </p:nvSpPr>
        <p:spPr>
          <a:xfrm>
            <a:off x="8209493" y="3744775"/>
            <a:ext cx="2767884" cy="1018373"/>
          </a:xfrm>
          <a:prstGeom prst="rect">
            <a:avLst/>
          </a:prstGeom>
          <a:solidFill>
            <a:srgbClr val="FDD16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pic>
        <p:nvPicPr>
          <p:cNvPr id="1377" name="Google Shape;1377;p62"/>
          <p:cNvPicPr preferRelativeResize="0"/>
          <p:nvPr/>
        </p:nvPicPr>
        <p:blipFill rotWithShape="1">
          <a:blip r:embed="rId5">
            <a:alphaModFix/>
          </a:blip>
          <a:srcRect/>
          <a:stretch/>
        </p:blipFill>
        <p:spPr>
          <a:xfrm>
            <a:off x="8315010" y="3930303"/>
            <a:ext cx="703959" cy="730033"/>
          </a:xfrm>
          <a:prstGeom prst="rect">
            <a:avLst/>
          </a:prstGeom>
          <a:noFill/>
          <a:ln>
            <a:noFill/>
          </a:ln>
        </p:spPr>
      </p:pic>
      <p:sp>
        <p:nvSpPr>
          <p:cNvPr id="1378" name="Google Shape;1378;p62"/>
          <p:cNvSpPr txBox="1"/>
          <p:nvPr/>
        </p:nvSpPr>
        <p:spPr>
          <a:xfrm>
            <a:off x="9097305" y="3827493"/>
            <a:ext cx="1784327" cy="92236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798" b="1">
                <a:solidFill>
                  <a:srgbClr val="000000"/>
                </a:solidFill>
                <a:latin typeface="Calibri"/>
                <a:ea typeface="Calibri"/>
                <a:cs typeface="Calibri"/>
                <a:sym typeface="Calibri"/>
              </a:rPr>
              <a:t>ABAP Dev. Tools</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On </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Eclipse</a:t>
            </a:r>
            <a:endParaRPr/>
          </a:p>
        </p:txBody>
      </p:sp>
      <p:sp>
        <p:nvSpPr>
          <p:cNvPr id="1379" name="Google Shape;1379;p62"/>
          <p:cNvSpPr/>
          <p:nvPr/>
        </p:nvSpPr>
        <p:spPr>
          <a:xfrm>
            <a:off x="8205141" y="5587065"/>
            <a:ext cx="1214214" cy="633756"/>
          </a:xfrm>
          <a:prstGeom prst="roundRect">
            <a:avLst>
              <a:gd name="adj" fmla="val 16667"/>
            </a:avLst>
          </a:prstGeom>
          <a:solidFill>
            <a:srgbClr val="BF9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98">
                <a:solidFill>
                  <a:srgbClr val="FFFFFF"/>
                </a:solidFill>
                <a:latin typeface="Calibri"/>
                <a:ea typeface="Calibri"/>
                <a:cs typeface="Calibri"/>
                <a:sym typeface="Calibri"/>
              </a:rPr>
              <a:t>CDS Views</a:t>
            </a:r>
            <a:endParaRPr/>
          </a:p>
        </p:txBody>
      </p:sp>
      <p:sp>
        <p:nvSpPr>
          <p:cNvPr id="1380" name="Google Shape;1380;p62"/>
          <p:cNvSpPr/>
          <p:nvPr/>
        </p:nvSpPr>
        <p:spPr>
          <a:xfrm>
            <a:off x="9999226" y="5587065"/>
            <a:ext cx="1214214" cy="633756"/>
          </a:xfrm>
          <a:prstGeom prst="roundRect">
            <a:avLst>
              <a:gd name="adj" fmla="val 16667"/>
            </a:avLst>
          </a:prstGeom>
          <a:solidFill>
            <a:srgbClr val="0C0C0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98">
                <a:solidFill>
                  <a:srgbClr val="FFFFFF"/>
                </a:solidFill>
                <a:latin typeface="Calibri"/>
                <a:ea typeface="Calibri"/>
                <a:cs typeface="Calibri"/>
                <a:sym typeface="Calibri"/>
              </a:rPr>
              <a:t>MDE</a:t>
            </a:r>
            <a:endParaRPr/>
          </a:p>
          <a:p>
            <a:pPr marL="0" marR="0" lvl="0" indent="0" algn="ctr" rtl="0">
              <a:spcBef>
                <a:spcPts val="0"/>
              </a:spcBef>
              <a:spcAft>
                <a:spcPts val="0"/>
              </a:spcAft>
              <a:buNone/>
            </a:pPr>
            <a:r>
              <a:rPr lang="en-US" sz="1798">
                <a:solidFill>
                  <a:srgbClr val="FFFFFF"/>
                </a:solidFill>
                <a:latin typeface="Calibri"/>
                <a:ea typeface="Calibri"/>
                <a:cs typeface="Calibri"/>
                <a:sym typeface="Calibri"/>
              </a:rPr>
              <a:t>@</a:t>
            </a:r>
            <a:endParaRPr/>
          </a:p>
        </p:txBody>
      </p:sp>
      <p:cxnSp>
        <p:nvCxnSpPr>
          <p:cNvPr id="1381" name="Google Shape;1381;p62"/>
          <p:cNvCxnSpPr>
            <a:stCxn id="1379" idx="3"/>
            <a:endCxn id="1380" idx="1"/>
          </p:cNvCxnSpPr>
          <p:nvPr/>
        </p:nvCxnSpPr>
        <p:spPr>
          <a:xfrm>
            <a:off x="9419355" y="5903943"/>
            <a:ext cx="579900" cy="0"/>
          </a:xfrm>
          <a:prstGeom prst="straightConnector1">
            <a:avLst/>
          </a:prstGeom>
          <a:noFill/>
          <a:ln w="19050" cap="flat" cmpd="sng">
            <a:solidFill>
              <a:schemeClr val="dk1"/>
            </a:solidFill>
            <a:prstDash val="solid"/>
            <a:miter lim="800000"/>
            <a:headEnd type="none" w="sm" len="sm"/>
            <a:tailEnd type="none" w="sm" len="sm"/>
          </a:ln>
        </p:spPr>
      </p:cxnSp>
      <p:sp>
        <p:nvSpPr>
          <p:cNvPr id="1382" name="Google Shape;1382;p62"/>
          <p:cNvSpPr/>
          <p:nvPr/>
        </p:nvSpPr>
        <p:spPr>
          <a:xfrm>
            <a:off x="8315009" y="5232914"/>
            <a:ext cx="2804627" cy="263791"/>
          </a:xfrm>
          <a:prstGeom prst="rect">
            <a:avLst/>
          </a:prstGeom>
          <a:solidFill>
            <a:srgbClr val="323F4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98">
                <a:solidFill>
                  <a:srgbClr val="FFFFFF"/>
                </a:solidFill>
                <a:latin typeface="Calibri"/>
                <a:ea typeface="Calibri"/>
                <a:cs typeface="Calibri"/>
                <a:sym typeface="Calibri"/>
              </a:rPr>
              <a:t>OData Service</a:t>
            </a:r>
            <a:endParaRPr/>
          </a:p>
        </p:txBody>
      </p:sp>
      <p:sp>
        <p:nvSpPr>
          <p:cNvPr id="1383" name="Google Shape;1383;p62"/>
          <p:cNvSpPr/>
          <p:nvPr/>
        </p:nvSpPr>
        <p:spPr>
          <a:xfrm>
            <a:off x="623925" y="3744775"/>
            <a:ext cx="2767884" cy="1018373"/>
          </a:xfrm>
          <a:prstGeom prst="rect">
            <a:avLst/>
          </a:prstGeom>
          <a:solidFill>
            <a:srgbClr val="FDD16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384" name="Google Shape;1384;p62"/>
          <p:cNvSpPr txBox="1"/>
          <p:nvPr/>
        </p:nvSpPr>
        <p:spPr>
          <a:xfrm>
            <a:off x="2140605" y="3972324"/>
            <a:ext cx="1222916" cy="6456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798" b="1">
                <a:solidFill>
                  <a:srgbClr val="000000"/>
                </a:solidFill>
                <a:latin typeface="Calibri"/>
                <a:ea typeface="Calibri"/>
                <a:cs typeface="Calibri"/>
                <a:sym typeface="Calibri"/>
              </a:rPr>
              <a:t>VS Code </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BAS</a:t>
            </a:r>
            <a:endParaRPr/>
          </a:p>
        </p:txBody>
      </p:sp>
      <p:pic>
        <p:nvPicPr>
          <p:cNvPr id="1385" name="Google Shape;1385;p62" descr="Install Visual Studio Code on Linux | Snap Store"/>
          <p:cNvPicPr preferRelativeResize="0"/>
          <p:nvPr/>
        </p:nvPicPr>
        <p:blipFill rotWithShape="1">
          <a:blip r:embed="rId6">
            <a:alphaModFix/>
          </a:blip>
          <a:srcRect/>
          <a:stretch/>
        </p:blipFill>
        <p:spPr>
          <a:xfrm>
            <a:off x="704121" y="3972322"/>
            <a:ext cx="611774" cy="611774"/>
          </a:xfrm>
          <a:prstGeom prst="rect">
            <a:avLst/>
          </a:prstGeom>
          <a:noFill/>
          <a:ln>
            <a:noFill/>
          </a:ln>
        </p:spPr>
      </p:pic>
      <p:pic>
        <p:nvPicPr>
          <p:cNvPr id="1386" name="Google Shape;1386;p62" descr="https://www12.lunapic.com/editor/working/161406318813978311?5830121565"/>
          <p:cNvPicPr preferRelativeResize="0"/>
          <p:nvPr/>
        </p:nvPicPr>
        <p:blipFill rotWithShape="1">
          <a:blip r:embed="rId7">
            <a:alphaModFix/>
          </a:blip>
          <a:srcRect/>
          <a:stretch/>
        </p:blipFill>
        <p:spPr>
          <a:xfrm>
            <a:off x="1211447" y="3744773"/>
            <a:ext cx="1296589" cy="1018373"/>
          </a:xfrm>
          <a:prstGeom prst="rect">
            <a:avLst/>
          </a:prstGeom>
          <a:noFill/>
          <a:ln>
            <a:noFill/>
          </a:ln>
        </p:spPr>
      </p:pic>
      <p:sp>
        <p:nvSpPr>
          <p:cNvPr id="1387" name="Google Shape;1387;p62"/>
          <p:cNvSpPr/>
          <p:nvPr/>
        </p:nvSpPr>
        <p:spPr>
          <a:xfrm>
            <a:off x="349749" y="5128245"/>
            <a:ext cx="3890705" cy="1235973"/>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388" name="Google Shape;1388;p62"/>
          <p:cNvSpPr/>
          <p:nvPr/>
        </p:nvSpPr>
        <p:spPr>
          <a:xfrm>
            <a:off x="457302" y="5470988"/>
            <a:ext cx="1612739" cy="633756"/>
          </a:xfrm>
          <a:prstGeom prst="roundRect">
            <a:avLst>
              <a:gd name="adj" fmla="val 16667"/>
            </a:avLst>
          </a:prstGeom>
          <a:solidFill>
            <a:schemeClr val="accent4"/>
          </a:solidFill>
          <a:ln w="12700" cap="flat" cmpd="sng">
            <a:solidFill>
              <a:srgbClr val="BA8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98">
                <a:solidFill>
                  <a:srgbClr val="FFFFFF"/>
                </a:solidFill>
                <a:latin typeface="Calibri"/>
                <a:ea typeface="Calibri"/>
                <a:cs typeface="Calibri"/>
                <a:sym typeface="Calibri"/>
              </a:rPr>
              <a:t>Fiori Elements Project</a:t>
            </a:r>
            <a:endParaRPr/>
          </a:p>
        </p:txBody>
      </p:sp>
      <p:sp>
        <p:nvSpPr>
          <p:cNvPr id="1389" name="Google Shape;1389;p62"/>
          <p:cNvSpPr/>
          <p:nvPr/>
        </p:nvSpPr>
        <p:spPr>
          <a:xfrm>
            <a:off x="2326811" y="5470988"/>
            <a:ext cx="1827855" cy="633756"/>
          </a:xfrm>
          <a:prstGeom prst="roundRect">
            <a:avLst>
              <a:gd name="adj" fmla="val 16667"/>
            </a:avLst>
          </a:prstGeom>
          <a:solidFill>
            <a:srgbClr val="0C0C0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98">
                <a:solidFill>
                  <a:srgbClr val="FFFFFF"/>
                </a:solidFill>
                <a:latin typeface="Calibri"/>
                <a:ea typeface="Calibri"/>
                <a:cs typeface="Calibri"/>
                <a:sym typeface="Calibri"/>
              </a:rPr>
              <a:t>Annotations.xml</a:t>
            </a:r>
            <a:endParaRPr/>
          </a:p>
        </p:txBody>
      </p:sp>
      <p:cxnSp>
        <p:nvCxnSpPr>
          <p:cNvPr id="1390" name="Google Shape;1390;p62"/>
          <p:cNvCxnSpPr>
            <a:stCxn id="1388" idx="3"/>
            <a:endCxn id="1389" idx="1"/>
          </p:cNvCxnSpPr>
          <p:nvPr/>
        </p:nvCxnSpPr>
        <p:spPr>
          <a:xfrm>
            <a:off x="2070041" y="5787866"/>
            <a:ext cx="256800" cy="0"/>
          </a:xfrm>
          <a:prstGeom prst="straightConnector1">
            <a:avLst/>
          </a:prstGeom>
          <a:noFill/>
          <a:ln w="19050" cap="flat" cmpd="sng">
            <a:solidFill>
              <a:schemeClr val="dk1"/>
            </a:solidFill>
            <a:prstDash val="solid"/>
            <a:miter lim="800000"/>
            <a:headEnd type="none" w="sm" len="sm"/>
            <a:tailEnd type="none" w="sm" len="sm"/>
          </a:ln>
        </p:spPr>
      </p:cxnSp>
      <p:cxnSp>
        <p:nvCxnSpPr>
          <p:cNvPr id="1391" name="Google Shape;1391;p62"/>
          <p:cNvCxnSpPr>
            <a:endCxn id="1387" idx="0"/>
          </p:cNvCxnSpPr>
          <p:nvPr/>
        </p:nvCxnSpPr>
        <p:spPr>
          <a:xfrm>
            <a:off x="2295102" y="4756845"/>
            <a:ext cx="0" cy="371400"/>
          </a:xfrm>
          <a:prstGeom prst="straightConnector1">
            <a:avLst/>
          </a:prstGeom>
          <a:noFill/>
          <a:ln w="19050" cap="flat" cmpd="sng">
            <a:solidFill>
              <a:schemeClr val="accent4"/>
            </a:solidFill>
            <a:prstDash val="solid"/>
            <a:miter lim="800000"/>
            <a:headEnd type="none" w="sm" len="sm"/>
            <a:tailEnd type="triangle" w="med" len="med"/>
          </a:ln>
        </p:spPr>
      </p:cxnSp>
      <p:cxnSp>
        <p:nvCxnSpPr>
          <p:cNvPr id="1392" name="Google Shape;1392;p62"/>
          <p:cNvCxnSpPr>
            <a:stCxn id="1375" idx="2"/>
          </p:cNvCxnSpPr>
          <p:nvPr/>
        </p:nvCxnSpPr>
        <p:spPr>
          <a:xfrm>
            <a:off x="2070042" y="3217351"/>
            <a:ext cx="0" cy="527400"/>
          </a:xfrm>
          <a:prstGeom prst="straightConnector1">
            <a:avLst/>
          </a:prstGeom>
          <a:noFill/>
          <a:ln w="19050" cap="flat" cmpd="sng">
            <a:solidFill>
              <a:schemeClr val="accent4"/>
            </a:solidFill>
            <a:prstDash val="solid"/>
            <a:miter lim="800000"/>
            <a:headEnd type="none" w="sm" len="sm"/>
            <a:tailEnd type="triangle" w="med" len="med"/>
          </a:ln>
        </p:spPr>
      </p:cxnSp>
      <p:cxnSp>
        <p:nvCxnSpPr>
          <p:cNvPr id="1393" name="Google Shape;1393;p62"/>
          <p:cNvCxnSpPr/>
          <p:nvPr/>
        </p:nvCxnSpPr>
        <p:spPr>
          <a:xfrm>
            <a:off x="9793627" y="4750343"/>
            <a:ext cx="0" cy="371499"/>
          </a:xfrm>
          <a:prstGeom prst="straightConnector1">
            <a:avLst/>
          </a:prstGeom>
          <a:noFill/>
          <a:ln w="19050" cap="flat" cmpd="sng">
            <a:solidFill>
              <a:schemeClr val="accent4"/>
            </a:solidFill>
            <a:prstDash val="solid"/>
            <a:miter lim="800000"/>
            <a:headEnd type="none" w="sm" len="sm"/>
            <a:tailEnd type="triangle" w="med" len="med"/>
          </a:ln>
        </p:spPr>
      </p:cxnSp>
      <p:cxnSp>
        <p:nvCxnSpPr>
          <p:cNvPr id="1394" name="Google Shape;1394;p62"/>
          <p:cNvCxnSpPr/>
          <p:nvPr/>
        </p:nvCxnSpPr>
        <p:spPr>
          <a:xfrm>
            <a:off x="9568567" y="3211255"/>
            <a:ext cx="0" cy="527117"/>
          </a:xfrm>
          <a:prstGeom prst="straightConnector1">
            <a:avLst/>
          </a:prstGeom>
          <a:noFill/>
          <a:ln w="19050" cap="flat" cmpd="sng">
            <a:solidFill>
              <a:schemeClr val="accent4"/>
            </a:solidFill>
            <a:prstDash val="solid"/>
            <a:miter lim="800000"/>
            <a:headEnd type="none" w="sm" len="sm"/>
            <a:tailEnd type="triangle" w="med" len="med"/>
          </a:ln>
        </p:spPr>
      </p:cxnSp>
      <p:pic>
        <p:nvPicPr>
          <p:cNvPr id="1395" name="Google Shape;1395;p62" descr="Electric Plug Connect Concept Socket. Get Connected Or Disconnect Vector  Power Plug Cable Illustration Stock Vector - Illustration of adapter,  element: 167568132"/>
          <p:cNvPicPr preferRelativeResize="0"/>
          <p:nvPr/>
        </p:nvPicPr>
        <p:blipFill rotWithShape="1">
          <a:blip r:embed="rId8">
            <a:alphaModFix/>
          </a:blip>
          <a:srcRect/>
          <a:stretch/>
        </p:blipFill>
        <p:spPr>
          <a:xfrm>
            <a:off x="4256309" y="5004703"/>
            <a:ext cx="3676209" cy="1359513"/>
          </a:xfrm>
          <a:prstGeom prst="rect">
            <a:avLst/>
          </a:prstGeom>
          <a:noFill/>
          <a:ln>
            <a:noFill/>
          </a:ln>
        </p:spPr>
      </p:pic>
      <p:sp>
        <p:nvSpPr>
          <p:cNvPr id="1396" name="Google Shape;1396;p62"/>
          <p:cNvSpPr/>
          <p:nvPr/>
        </p:nvSpPr>
        <p:spPr>
          <a:xfrm rot="-5400000">
            <a:off x="5834945" y="4551194"/>
            <a:ext cx="461315" cy="527117"/>
          </a:xfrm>
          <a:prstGeom prst="chevron">
            <a:avLst>
              <a:gd name="adj"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000000"/>
              </a:solidFill>
              <a:latin typeface="Calibri"/>
              <a:ea typeface="Calibri"/>
              <a:cs typeface="Calibri"/>
              <a:sym typeface="Calibri"/>
            </a:endParaRPr>
          </a:p>
        </p:txBody>
      </p:sp>
      <p:sp>
        <p:nvSpPr>
          <p:cNvPr id="1397" name="Google Shape;1397;p62"/>
          <p:cNvSpPr/>
          <p:nvPr/>
        </p:nvSpPr>
        <p:spPr>
          <a:xfrm rot="-5400000">
            <a:off x="5834945" y="4166122"/>
            <a:ext cx="461315" cy="527117"/>
          </a:xfrm>
          <a:prstGeom prst="chevron">
            <a:avLst>
              <a:gd name="adj"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000000"/>
              </a:solidFill>
              <a:latin typeface="Calibri"/>
              <a:ea typeface="Calibri"/>
              <a:cs typeface="Calibri"/>
              <a:sym typeface="Calibri"/>
            </a:endParaRPr>
          </a:p>
        </p:txBody>
      </p:sp>
      <p:sp>
        <p:nvSpPr>
          <p:cNvPr id="1398" name="Google Shape;1398;p62"/>
          <p:cNvSpPr/>
          <p:nvPr/>
        </p:nvSpPr>
        <p:spPr>
          <a:xfrm rot="-5400000">
            <a:off x="5834945" y="3801105"/>
            <a:ext cx="461315" cy="527117"/>
          </a:xfrm>
          <a:prstGeom prst="chevron">
            <a:avLst>
              <a:gd name="adj"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000000"/>
              </a:solidFill>
              <a:latin typeface="Calibri"/>
              <a:ea typeface="Calibri"/>
              <a:cs typeface="Calibri"/>
              <a:sym typeface="Calibri"/>
            </a:endParaRPr>
          </a:p>
        </p:txBody>
      </p:sp>
      <p:pic>
        <p:nvPicPr>
          <p:cNvPr id="1399" name="Google Shape;1399;p62" descr="Happy Images | Free Vectors, Stock Photos &amp;amp; PSD"/>
          <p:cNvPicPr preferRelativeResize="0"/>
          <p:nvPr/>
        </p:nvPicPr>
        <p:blipFill rotWithShape="1">
          <a:blip r:embed="rId9">
            <a:alphaModFix/>
          </a:blip>
          <a:srcRect/>
          <a:stretch/>
        </p:blipFill>
        <p:spPr>
          <a:xfrm>
            <a:off x="3771679" y="1440513"/>
            <a:ext cx="2753669" cy="1834313"/>
          </a:xfrm>
          <a:prstGeom prst="rect">
            <a:avLst/>
          </a:prstGeom>
          <a:noFill/>
          <a:ln>
            <a:noFill/>
          </a:ln>
        </p:spPr>
      </p:pic>
      <p:sp>
        <p:nvSpPr>
          <p:cNvPr id="1400" name="Google Shape;1400;p62"/>
          <p:cNvSpPr txBox="1"/>
          <p:nvPr/>
        </p:nvSpPr>
        <p:spPr>
          <a:xfrm>
            <a:off x="3363523" y="849822"/>
            <a:ext cx="3403277" cy="86113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198" b="1">
                <a:solidFill>
                  <a:srgbClr val="00B050"/>
                </a:solidFill>
                <a:latin typeface="Calibri"/>
                <a:ea typeface="Calibri"/>
                <a:cs typeface="Calibri"/>
                <a:sym typeface="Calibri"/>
              </a:rPr>
              <a:t>Anubhav</a:t>
            </a:r>
            <a:endParaRPr/>
          </a:p>
          <a:p>
            <a:pPr marL="0" marR="0" lvl="0" indent="0" algn="ctr" rtl="0">
              <a:spcBef>
                <a:spcPts val="0"/>
              </a:spcBef>
              <a:spcAft>
                <a:spcPts val="0"/>
              </a:spcAft>
              <a:buNone/>
            </a:pPr>
            <a:r>
              <a:rPr lang="en-US" sz="1798" b="1">
                <a:solidFill>
                  <a:srgbClr val="000000"/>
                </a:solidFill>
                <a:latin typeface="Calibri"/>
                <a:ea typeface="Calibri"/>
                <a:cs typeface="Calibri"/>
                <a:sym typeface="Calibri"/>
              </a:rPr>
              <a:t>Happy User</a:t>
            </a:r>
            <a:endParaRPr/>
          </a:p>
        </p:txBody>
      </p:sp>
      <p:pic>
        <p:nvPicPr>
          <p:cNvPr id="1401" name="Google Shape;1401;p62" descr="Fiori Elements based HR MSS Reporting Dashboards in Action. | SAP Blogs"/>
          <p:cNvPicPr preferRelativeResize="0"/>
          <p:nvPr/>
        </p:nvPicPr>
        <p:blipFill rotWithShape="1">
          <a:blip r:embed="rId10">
            <a:alphaModFix/>
          </a:blip>
          <a:srcRect/>
          <a:stretch/>
        </p:blipFill>
        <p:spPr>
          <a:xfrm>
            <a:off x="6065601" y="1168821"/>
            <a:ext cx="2050110" cy="998361"/>
          </a:xfrm>
          <a:prstGeom prst="rect">
            <a:avLst/>
          </a:prstGeom>
          <a:noFill/>
          <a:ln>
            <a:noFill/>
          </a:ln>
        </p:spPr>
      </p:pic>
      <p:sp>
        <p:nvSpPr>
          <p:cNvPr id="3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7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394"/>
                                        </p:tgtEl>
                                        <p:attrNameLst>
                                          <p:attrName>style.visibility</p:attrName>
                                        </p:attrNameLst>
                                      </p:cBhvr>
                                      <p:to>
                                        <p:strVal val="visible"/>
                                      </p:to>
                                    </p:set>
                                    <p:animEffect transition="in" filter="fade">
                                      <p:cBhvr>
                                        <p:cTn id="13" dur="1000"/>
                                        <p:tgtEl>
                                          <p:spTgt spid="1394"/>
                                        </p:tgtEl>
                                      </p:cBhvr>
                                    </p:animEffect>
                                  </p:childTnLst>
                                </p:cTn>
                              </p:par>
                              <p:par>
                                <p:cTn id="14" presetID="10" presetClass="entr" presetSubtype="0" fill="hold" nodeType="withEffect">
                                  <p:stCondLst>
                                    <p:cond delay="0"/>
                                  </p:stCondLst>
                                  <p:childTnLst>
                                    <p:set>
                                      <p:cBhvr>
                                        <p:cTn id="15" dur="1" fill="hold">
                                          <p:stCondLst>
                                            <p:cond delay="0"/>
                                          </p:stCondLst>
                                        </p:cTn>
                                        <p:tgtEl>
                                          <p:spTgt spid="1376"/>
                                        </p:tgtEl>
                                        <p:attrNameLst>
                                          <p:attrName>style.visibility</p:attrName>
                                        </p:attrNameLst>
                                      </p:cBhvr>
                                      <p:to>
                                        <p:strVal val="visible"/>
                                      </p:to>
                                    </p:set>
                                    <p:animEffect transition="in" filter="fade">
                                      <p:cBhvr>
                                        <p:cTn id="16" dur="1000"/>
                                        <p:tgtEl>
                                          <p:spTgt spid="1376"/>
                                        </p:tgtEl>
                                      </p:cBhvr>
                                    </p:animEffect>
                                  </p:childTnLst>
                                </p:cTn>
                              </p:par>
                              <p:par>
                                <p:cTn id="17" presetID="10" presetClass="entr" presetSubtype="0" fill="hold" nodeType="withEffect">
                                  <p:stCondLst>
                                    <p:cond delay="0"/>
                                  </p:stCondLst>
                                  <p:childTnLst>
                                    <p:set>
                                      <p:cBhvr>
                                        <p:cTn id="18" dur="1" fill="hold">
                                          <p:stCondLst>
                                            <p:cond delay="0"/>
                                          </p:stCondLst>
                                        </p:cTn>
                                        <p:tgtEl>
                                          <p:spTgt spid="1378"/>
                                        </p:tgtEl>
                                        <p:attrNameLst>
                                          <p:attrName>style.visibility</p:attrName>
                                        </p:attrNameLst>
                                      </p:cBhvr>
                                      <p:to>
                                        <p:strVal val="visible"/>
                                      </p:to>
                                    </p:set>
                                    <p:animEffect transition="in" filter="fade">
                                      <p:cBhvr>
                                        <p:cTn id="19" dur="1000"/>
                                        <p:tgtEl>
                                          <p:spTgt spid="1378"/>
                                        </p:tgtEl>
                                      </p:cBhvr>
                                    </p:animEffect>
                                  </p:childTnLst>
                                </p:cTn>
                              </p:par>
                              <p:par>
                                <p:cTn id="20" presetID="10" presetClass="entr" presetSubtype="0" fill="hold" nodeType="withEffect">
                                  <p:stCondLst>
                                    <p:cond delay="0"/>
                                  </p:stCondLst>
                                  <p:childTnLst>
                                    <p:set>
                                      <p:cBhvr>
                                        <p:cTn id="21" dur="1" fill="hold">
                                          <p:stCondLst>
                                            <p:cond delay="0"/>
                                          </p:stCondLst>
                                        </p:cTn>
                                        <p:tgtEl>
                                          <p:spTgt spid="1377"/>
                                        </p:tgtEl>
                                        <p:attrNameLst>
                                          <p:attrName>style.visibility</p:attrName>
                                        </p:attrNameLst>
                                      </p:cBhvr>
                                      <p:to>
                                        <p:strVal val="visible"/>
                                      </p:to>
                                    </p:set>
                                    <p:animEffect transition="in" filter="fade">
                                      <p:cBhvr>
                                        <p:cTn id="22" dur="1000"/>
                                        <p:tgtEl>
                                          <p:spTgt spid="137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93"/>
                                        </p:tgtEl>
                                        <p:attrNameLst>
                                          <p:attrName>style.visibility</p:attrName>
                                        </p:attrNameLst>
                                      </p:cBhvr>
                                      <p:to>
                                        <p:strVal val="visible"/>
                                      </p:to>
                                    </p:set>
                                    <p:animEffect transition="in" filter="fade">
                                      <p:cBhvr>
                                        <p:cTn id="27" dur="1000"/>
                                        <p:tgtEl>
                                          <p:spTgt spid="1393"/>
                                        </p:tgtEl>
                                      </p:cBhvr>
                                    </p:animEffect>
                                  </p:childTnLst>
                                </p:cTn>
                              </p:par>
                              <p:par>
                                <p:cTn id="28" presetID="10" presetClass="entr" presetSubtype="0" fill="hold" nodeType="withEffect">
                                  <p:stCondLst>
                                    <p:cond delay="0"/>
                                  </p:stCondLst>
                                  <p:childTnLst>
                                    <p:set>
                                      <p:cBhvr>
                                        <p:cTn id="29" dur="1" fill="hold">
                                          <p:stCondLst>
                                            <p:cond delay="0"/>
                                          </p:stCondLst>
                                        </p:cTn>
                                        <p:tgtEl>
                                          <p:spTgt spid="1368"/>
                                        </p:tgtEl>
                                        <p:attrNameLst>
                                          <p:attrName>style.visibility</p:attrName>
                                        </p:attrNameLst>
                                      </p:cBhvr>
                                      <p:to>
                                        <p:strVal val="visible"/>
                                      </p:to>
                                    </p:set>
                                    <p:animEffect transition="in" filter="fade">
                                      <p:cBhvr>
                                        <p:cTn id="30" dur="1000"/>
                                        <p:tgtEl>
                                          <p:spTgt spid="1368"/>
                                        </p:tgtEl>
                                      </p:cBhvr>
                                    </p:animEffect>
                                  </p:childTnLst>
                                </p:cTn>
                              </p:par>
                              <p:par>
                                <p:cTn id="31" presetID="10" presetClass="entr" presetSubtype="0" fill="hold" nodeType="withEffect">
                                  <p:stCondLst>
                                    <p:cond delay="0"/>
                                  </p:stCondLst>
                                  <p:childTnLst>
                                    <p:set>
                                      <p:cBhvr>
                                        <p:cTn id="32" dur="1" fill="hold">
                                          <p:stCondLst>
                                            <p:cond delay="0"/>
                                          </p:stCondLst>
                                        </p:cTn>
                                        <p:tgtEl>
                                          <p:spTgt spid="1382"/>
                                        </p:tgtEl>
                                        <p:attrNameLst>
                                          <p:attrName>style.visibility</p:attrName>
                                        </p:attrNameLst>
                                      </p:cBhvr>
                                      <p:to>
                                        <p:strVal val="visible"/>
                                      </p:to>
                                    </p:set>
                                    <p:animEffect transition="in" filter="fade">
                                      <p:cBhvr>
                                        <p:cTn id="33" dur="1000"/>
                                        <p:tgtEl>
                                          <p:spTgt spid="1382"/>
                                        </p:tgtEl>
                                      </p:cBhvr>
                                    </p:animEffect>
                                  </p:childTnLst>
                                </p:cTn>
                              </p:par>
                              <p:par>
                                <p:cTn id="34" presetID="10" presetClass="entr" presetSubtype="0" fill="hold" nodeType="withEffect">
                                  <p:stCondLst>
                                    <p:cond delay="0"/>
                                  </p:stCondLst>
                                  <p:childTnLst>
                                    <p:set>
                                      <p:cBhvr>
                                        <p:cTn id="35" dur="1" fill="hold">
                                          <p:stCondLst>
                                            <p:cond delay="0"/>
                                          </p:stCondLst>
                                        </p:cTn>
                                        <p:tgtEl>
                                          <p:spTgt spid="1379"/>
                                        </p:tgtEl>
                                        <p:attrNameLst>
                                          <p:attrName>style.visibility</p:attrName>
                                        </p:attrNameLst>
                                      </p:cBhvr>
                                      <p:to>
                                        <p:strVal val="visible"/>
                                      </p:to>
                                    </p:set>
                                    <p:animEffect transition="in" filter="fade">
                                      <p:cBhvr>
                                        <p:cTn id="36" dur="1000"/>
                                        <p:tgtEl>
                                          <p:spTgt spid="1379"/>
                                        </p:tgtEl>
                                      </p:cBhvr>
                                    </p:animEffect>
                                  </p:childTnLst>
                                </p:cTn>
                              </p:par>
                              <p:par>
                                <p:cTn id="37" presetID="10" presetClass="entr" presetSubtype="0" fill="hold" nodeType="withEffect">
                                  <p:stCondLst>
                                    <p:cond delay="0"/>
                                  </p:stCondLst>
                                  <p:childTnLst>
                                    <p:set>
                                      <p:cBhvr>
                                        <p:cTn id="38" dur="1" fill="hold">
                                          <p:stCondLst>
                                            <p:cond delay="0"/>
                                          </p:stCondLst>
                                        </p:cTn>
                                        <p:tgtEl>
                                          <p:spTgt spid="1381"/>
                                        </p:tgtEl>
                                        <p:attrNameLst>
                                          <p:attrName>style.visibility</p:attrName>
                                        </p:attrNameLst>
                                      </p:cBhvr>
                                      <p:to>
                                        <p:strVal val="visible"/>
                                      </p:to>
                                    </p:set>
                                    <p:animEffect transition="in" filter="fade">
                                      <p:cBhvr>
                                        <p:cTn id="39" dur="1000"/>
                                        <p:tgtEl>
                                          <p:spTgt spid="1381"/>
                                        </p:tgtEl>
                                      </p:cBhvr>
                                    </p:animEffect>
                                  </p:childTnLst>
                                </p:cTn>
                              </p:par>
                              <p:par>
                                <p:cTn id="40" presetID="10" presetClass="entr" presetSubtype="0" fill="hold" nodeType="withEffect">
                                  <p:stCondLst>
                                    <p:cond delay="0"/>
                                  </p:stCondLst>
                                  <p:childTnLst>
                                    <p:set>
                                      <p:cBhvr>
                                        <p:cTn id="41" dur="1" fill="hold">
                                          <p:stCondLst>
                                            <p:cond delay="0"/>
                                          </p:stCondLst>
                                        </p:cTn>
                                        <p:tgtEl>
                                          <p:spTgt spid="1380"/>
                                        </p:tgtEl>
                                        <p:attrNameLst>
                                          <p:attrName>style.visibility</p:attrName>
                                        </p:attrNameLst>
                                      </p:cBhvr>
                                      <p:to>
                                        <p:strVal val="visible"/>
                                      </p:to>
                                    </p:set>
                                    <p:animEffect transition="in" filter="fade">
                                      <p:cBhvr>
                                        <p:cTn id="42" dur="1000"/>
                                        <p:tgtEl>
                                          <p:spTgt spid="1380"/>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7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7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392"/>
                                        </p:tgtEl>
                                        <p:attrNameLst>
                                          <p:attrName>style.visibility</p:attrName>
                                        </p:attrNameLst>
                                      </p:cBhvr>
                                      <p:to>
                                        <p:strVal val="visible"/>
                                      </p:to>
                                    </p:set>
                                    <p:animEffect transition="in" filter="fade">
                                      <p:cBhvr>
                                        <p:cTn id="53" dur="1000"/>
                                        <p:tgtEl>
                                          <p:spTgt spid="1392"/>
                                        </p:tgtEl>
                                      </p:cBhvr>
                                    </p:animEffect>
                                  </p:childTnLst>
                                </p:cTn>
                              </p:par>
                              <p:par>
                                <p:cTn id="54" presetID="10" presetClass="entr" presetSubtype="0" fill="hold" nodeType="withEffect">
                                  <p:stCondLst>
                                    <p:cond delay="0"/>
                                  </p:stCondLst>
                                  <p:childTnLst>
                                    <p:set>
                                      <p:cBhvr>
                                        <p:cTn id="55" dur="1" fill="hold">
                                          <p:stCondLst>
                                            <p:cond delay="0"/>
                                          </p:stCondLst>
                                        </p:cTn>
                                        <p:tgtEl>
                                          <p:spTgt spid="1383"/>
                                        </p:tgtEl>
                                        <p:attrNameLst>
                                          <p:attrName>style.visibility</p:attrName>
                                        </p:attrNameLst>
                                      </p:cBhvr>
                                      <p:to>
                                        <p:strVal val="visible"/>
                                      </p:to>
                                    </p:set>
                                    <p:animEffect transition="in" filter="fade">
                                      <p:cBhvr>
                                        <p:cTn id="56" dur="1000"/>
                                        <p:tgtEl>
                                          <p:spTgt spid="1383"/>
                                        </p:tgtEl>
                                      </p:cBhvr>
                                    </p:animEffect>
                                  </p:childTnLst>
                                </p:cTn>
                              </p:par>
                              <p:par>
                                <p:cTn id="57" presetID="10" presetClass="entr" presetSubtype="0" fill="hold" nodeType="withEffect">
                                  <p:stCondLst>
                                    <p:cond delay="0"/>
                                  </p:stCondLst>
                                  <p:childTnLst>
                                    <p:set>
                                      <p:cBhvr>
                                        <p:cTn id="58" dur="1" fill="hold">
                                          <p:stCondLst>
                                            <p:cond delay="0"/>
                                          </p:stCondLst>
                                        </p:cTn>
                                        <p:tgtEl>
                                          <p:spTgt spid="1384"/>
                                        </p:tgtEl>
                                        <p:attrNameLst>
                                          <p:attrName>style.visibility</p:attrName>
                                        </p:attrNameLst>
                                      </p:cBhvr>
                                      <p:to>
                                        <p:strVal val="visible"/>
                                      </p:to>
                                    </p:set>
                                    <p:animEffect transition="in" filter="fade">
                                      <p:cBhvr>
                                        <p:cTn id="59" dur="1000"/>
                                        <p:tgtEl>
                                          <p:spTgt spid="1384"/>
                                        </p:tgtEl>
                                      </p:cBhvr>
                                    </p:animEffect>
                                  </p:childTnLst>
                                </p:cTn>
                              </p:par>
                              <p:par>
                                <p:cTn id="60" presetID="10" presetClass="entr" presetSubtype="0" fill="hold" nodeType="withEffect">
                                  <p:stCondLst>
                                    <p:cond delay="0"/>
                                  </p:stCondLst>
                                  <p:childTnLst>
                                    <p:set>
                                      <p:cBhvr>
                                        <p:cTn id="61" dur="1" fill="hold">
                                          <p:stCondLst>
                                            <p:cond delay="0"/>
                                          </p:stCondLst>
                                        </p:cTn>
                                        <p:tgtEl>
                                          <p:spTgt spid="1386"/>
                                        </p:tgtEl>
                                        <p:attrNameLst>
                                          <p:attrName>style.visibility</p:attrName>
                                        </p:attrNameLst>
                                      </p:cBhvr>
                                      <p:to>
                                        <p:strVal val="visible"/>
                                      </p:to>
                                    </p:set>
                                    <p:animEffect transition="in" filter="fade">
                                      <p:cBhvr>
                                        <p:cTn id="62" dur="1000"/>
                                        <p:tgtEl>
                                          <p:spTgt spid="1386"/>
                                        </p:tgtEl>
                                      </p:cBhvr>
                                    </p:animEffect>
                                  </p:childTnLst>
                                </p:cTn>
                              </p:par>
                              <p:par>
                                <p:cTn id="63" presetID="10" presetClass="entr" presetSubtype="0" fill="hold" nodeType="withEffect">
                                  <p:stCondLst>
                                    <p:cond delay="0"/>
                                  </p:stCondLst>
                                  <p:childTnLst>
                                    <p:set>
                                      <p:cBhvr>
                                        <p:cTn id="64" dur="1" fill="hold">
                                          <p:stCondLst>
                                            <p:cond delay="0"/>
                                          </p:stCondLst>
                                        </p:cTn>
                                        <p:tgtEl>
                                          <p:spTgt spid="1385"/>
                                        </p:tgtEl>
                                        <p:attrNameLst>
                                          <p:attrName>style.visibility</p:attrName>
                                        </p:attrNameLst>
                                      </p:cBhvr>
                                      <p:to>
                                        <p:strVal val="visible"/>
                                      </p:to>
                                    </p:set>
                                    <p:animEffect transition="in" filter="fade">
                                      <p:cBhvr>
                                        <p:cTn id="65" dur="1000"/>
                                        <p:tgtEl>
                                          <p:spTgt spid="1385"/>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391"/>
                                        </p:tgtEl>
                                        <p:attrNameLst>
                                          <p:attrName>style.visibility</p:attrName>
                                        </p:attrNameLst>
                                      </p:cBhvr>
                                      <p:to>
                                        <p:strVal val="visible"/>
                                      </p:to>
                                    </p:set>
                                    <p:animEffect transition="in" filter="fade">
                                      <p:cBhvr>
                                        <p:cTn id="70" dur="1000"/>
                                        <p:tgtEl>
                                          <p:spTgt spid="1391"/>
                                        </p:tgtEl>
                                      </p:cBhvr>
                                    </p:animEffect>
                                  </p:childTnLst>
                                </p:cTn>
                              </p:par>
                              <p:par>
                                <p:cTn id="71" presetID="10" presetClass="entr" presetSubtype="0" fill="hold" nodeType="withEffect">
                                  <p:stCondLst>
                                    <p:cond delay="0"/>
                                  </p:stCondLst>
                                  <p:childTnLst>
                                    <p:set>
                                      <p:cBhvr>
                                        <p:cTn id="72" dur="1" fill="hold">
                                          <p:stCondLst>
                                            <p:cond delay="0"/>
                                          </p:stCondLst>
                                        </p:cTn>
                                        <p:tgtEl>
                                          <p:spTgt spid="1387"/>
                                        </p:tgtEl>
                                        <p:attrNameLst>
                                          <p:attrName>style.visibility</p:attrName>
                                        </p:attrNameLst>
                                      </p:cBhvr>
                                      <p:to>
                                        <p:strVal val="visible"/>
                                      </p:to>
                                    </p:set>
                                    <p:animEffect transition="in" filter="fade">
                                      <p:cBhvr>
                                        <p:cTn id="73" dur="1000"/>
                                        <p:tgtEl>
                                          <p:spTgt spid="1387"/>
                                        </p:tgtEl>
                                      </p:cBhvr>
                                    </p:animEffect>
                                  </p:childTnLst>
                                </p:cTn>
                              </p:par>
                              <p:par>
                                <p:cTn id="74" presetID="10" presetClass="entr" presetSubtype="0" fill="hold" nodeType="withEffect">
                                  <p:stCondLst>
                                    <p:cond delay="0"/>
                                  </p:stCondLst>
                                  <p:childTnLst>
                                    <p:set>
                                      <p:cBhvr>
                                        <p:cTn id="75" dur="1" fill="hold">
                                          <p:stCondLst>
                                            <p:cond delay="0"/>
                                          </p:stCondLst>
                                        </p:cTn>
                                        <p:tgtEl>
                                          <p:spTgt spid="1389"/>
                                        </p:tgtEl>
                                        <p:attrNameLst>
                                          <p:attrName>style.visibility</p:attrName>
                                        </p:attrNameLst>
                                      </p:cBhvr>
                                      <p:to>
                                        <p:strVal val="visible"/>
                                      </p:to>
                                    </p:set>
                                    <p:animEffect transition="in" filter="fade">
                                      <p:cBhvr>
                                        <p:cTn id="76" dur="1000"/>
                                        <p:tgtEl>
                                          <p:spTgt spid="1389"/>
                                        </p:tgtEl>
                                      </p:cBhvr>
                                    </p:animEffect>
                                  </p:childTnLst>
                                </p:cTn>
                              </p:par>
                              <p:par>
                                <p:cTn id="77" presetID="10" presetClass="entr" presetSubtype="0" fill="hold" nodeType="withEffect">
                                  <p:stCondLst>
                                    <p:cond delay="0"/>
                                  </p:stCondLst>
                                  <p:childTnLst>
                                    <p:set>
                                      <p:cBhvr>
                                        <p:cTn id="78" dur="1" fill="hold">
                                          <p:stCondLst>
                                            <p:cond delay="0"/>
                                          </p:stCondLst>
                                        </p:cTn>
                                        <p:tgtEl>
                                          <p:spTgt spid="1388"/>
                                        </p:tgtEl>
                                        <p:attrNameLst>
                                          <p:attrName>style.visibility</p:attrName>
                                        </p:attrNameLst>
                                      </p:cBhvr>
                                      <p:to>
                                        <p:strVal val="visible"/>
                                      </p:to>
                                    </p:set>
                                    <p:animEffect transition="in" filter="fade">
                                      <p:cBhvr>
                                        <p:cTn id="79" dur="1000"/>
                                        <p:tgtEl>
                                          <p:spTgt spid="1388"/>
                                        </p:tgtEl>
                                      </p:cBhvr>
                                    </p:animEffect>
                                  </p:childTnLst>
                                </p:cTn>
                              </p:par>
                              <p:par>
                                <p:cTn id="80" presetID="10" presetClass="entr" presetSubtype="0" fill="hold" nodeType="withEffect">
                                  <p:stCondLst>
                                    <p:cond delay="0"/>
                                  </p:stCondLst>
                                  <p:childTnLst>
                                    <p:set>
                                      <p:cBhvr>
                                        <p:cTn id="81" dur="1" fill="hold">
                                          <p:stCondLst>
                                            <p:cond delay="0"/>
                                          </p:stCondLst>
                                        </p:cTn>
                                        <p:tgtEl>
                                          <p:spTgt spid="1390"/>
                                        </p:tgtEl>
                                        <p:attrNameLst>
                                          <p:attrName>style.visibility</p:attrName>
                                        </p:attrNameLst>
                                      </p:cBhvr>
                                      <p:to>
                                        <p:strVal val="visible"/>
                                      </p:to>
                                    </p:set>
                                    <p:animEffect transition="in" filter="fade">
                                      <p:cBhvr>
                                        <p:cTn id="82" dur="1000"/>
                                        <p:tgtEl>
                                          <p:spTgt spid="1390"/>
                                        </p:tgtEl>
                                      </p:cBhvr>
                                    </p:animEffect>
                                  </p:childTnLst>
                                </p:cTn>
                              </p:par>
                            </p:childTnLst>
                          </p:cTn>
                        </p:par>
                      </p:childTnLst>
                    </p:cTn>
                  </p:par>
                  <p:par>
                    <p:cTn id="83" fill="hold">
                      <p:stCondLst>
                        <p:cond delay="indefinite"/>
                      </p:stCondLst>
                      <p:childTnLst>
                        <p:par>
                          <p:cTn id="84" fill="hold">
                            <p:stCondLst>
                              <p:cond delay="0"/>
                            </p:stCondLst>
                            <p:childTnLst>
                              <p:par>
                                <p:cTn id="85" presetID="23" presetClass="entr" presetSubtype="16" fill="hold" nodeType="clickEffect">
                                  <p:stCondLst>
                                    <p:cond delay="0"/>
                                  </p:stCondLst>
                                  <p:childTnLst>
                                    <p:set>
                                      <p:cBhvr>
                                        <p:cTn id="86" dur="1" fill="hold">
                                          <p:stCondLst>
                                            <p:cond delay="0"/>
                                          </p:stCondLst>
                                        </p:cTn>
                                        <p:tgtEl>
                                          <p:spTgt spid="1395"/>
                                        </p:tgtEl>
                                        <p:attrNameLst>
                                          <p:attrName>style.visibility</p:attrName>
                                        </p:attrNameLst>
                                      </p:cBhvr>
                                      <p:to>
                                        <p:strVal val="visible"/>
                                      </p:to>
                                    </p:set>
                                    <p:anim calcmode="lin" valueType="num">
                                      <p:cBhvr additive="base">
                                        <p:cTn id="87" dur="500"/>
                                        <p:tgtEl>
                                          <p:spTgt spid="1395"/>
                                        </p:tgtEl>
                                        <p:attrNameLst>
                                          <p:attrName>ppt_w</p:attrName>
                                        </p:attrNameLst>
                                      </p:cBhvr>
                                      <p:tavLst>
                                        <p:tav tm="0">
                                          <p:val>
                                            <p:strVal val="0"/>
                                          </p:val>
                                        </p:tav>
                                        <p:tav tm="100000">
                                          <p:val>
                                            <p:strVal val="#ppt_w"/>
                                          </p:val>
                                        </p:tav>
                                      </p:tavLst>
                                    </p:anim>
                                    <p:anim calcmode="lin" valueType="num">
                                      <p:cBhvr additive="base">
                                        <p:cTn id="88" dur="500"/>
                                        <p:tgtEl>
                                          <p:spTgt spid="1395"/>
                                        </p:tgtEl>
                                        <p:attrNameLst>
                                          <p:attrName>ppt_h</p:attrName>
                                        </p:attrNameLst>
                                      </p:cBhvr>
                                      <p:tavLst>
                                        <p:tav tm="0">
                                          <p:val>
                                            <p:strVal val="0"/>
                                          </p:val>
                                        </p:tav>
                                        <p:tav tm="100000">
                                          <p:val>
                                            <p:strVal val="#ppt_h"/>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nodeType="clickEffect">
                                  <p:stCondLst>
                                    <p:cond delay="0"/>
                                  </p:stCondLst>
                                  <p:childTnLst>
                                    <p:set>
                                      <p:cBhvr>
                                        <p:cTn id="92" dur="1" fill="hold">
                                          <p:stCondLst>
                                            <p:cond delay="0"/>
                                          </p:stCondLst>
                                        </p:cTn>
                                        <p:tgtEl>
                                          <p:spTgt spid="1396"/>
                                        </p:tgtEl>
                                        <p:attrNameLst>
                                          <p:attrName>style.visibility</p:attrName>
                                        </p:attrNameLst>
                                      </p:cBhvr>
                                      <p:to>
                                        <p:strVal val="visible"/>
                                      </p:to>
                                    </p:set>
                                    <p:anim calcmode="lin" valueType="num">
                                      <p:cBhvr additive="base">
                                        <p:cTn id="93" dur="800"/>
                                        <p:tgtEl>
                                          <p:spTgt spid="1396"/>
                                        </p:tgtEl>
                                        <p:attrNameLst>
                                          <p:attrName>ppt_y</p:attrName>
                                        </p:attrNameLst>
                                      </p:cBhvr>
                                      <p:tavLst>
                                        <p:tav tm="0">
                                          <p:val>
                                            <p:strVal val="#ppt_y+1"/>
                                          </p:val>
                                        </p:tav>
                                        <p:tav tm="100000">
                                          <p:val>
                                            <p:strVal val="#ppt_y"/>
                                          </p:val>
                                        </p:tav>
                                      </p:tavLst>
                                    </p:anim>
                                  </p:childTnLst>
                                </p:cTn>
                              </p:par>
                              <p:par>
                                <p:cTn id="94" presetID="2" presetClass="entr" presetSubtype="4" fill="hold" nodeType="withEffect">
                                  <p:stCondLst>
                                    <p:cond delay="500"/>
                                  </p:stCondLst>
                                  <p:childTnLst>
                                    <p:set>
                                      <p:cBhvr>
                                        <p:cTn id="95" dur="1" fill="hold">
                                          <p:stCondLst>
                                            <p:cond delay="0"/>
                                          </p:stCondLst>
                                        </p:cTn>
                                        <p:tgtEl>
                                          <p:spTgt spid="1397"/>
                                        </p:tgtEl>
                                        <p:attrNameLst>
                                          <p:attrName>style.visibility</p:attrName>
                                        </p:attrNameLst>
                                      </p:cBhvr>
                                      <p:to>
                                        <p:strVal val="visible"/>
                                      </p:to>
                                    </p:set>
                                    <p:anim calcmode="lin" valueType="num">
                                      <p:cBhvr additive="base">
                                        <p:cTn id="96" dur="1000"/>
                                        <p:tgtEl>
                                          <p:spTgt spid="1397"/>
                                        </p:tgtEl>
                                        <p:attrNameLst>
                                          <p:attrName>ppt_y</p:attrName>
                                        </p:attrNameLst>
                                      </p:cBhvr>
                                      <p:tavLst>
                                        <p:tav tm="0">
                                          <p:val>
                                            <p:strVal val="#ppt_y+1"/>
                                          </p:val>
                                        </p:tav>
                                        <p:tav tm="100000">
                                          <p:val>
                                            <p:strVal val="#ppt_y"/>
                                          </p:val>
                                        </p:tav>
                                      </p:tavLst>
                                    </p:anim>
                                  </p:childTnLst>
                                </p:cTn>
                              </p:par>
                              <p:par>
                                <p:cTn id="97" presetID="2" presetClass="entr" presetSubtype="4" fill="hold" nodeType="withEffect">
                                  <p:stCondLst>
                                    <p:cond delay="1300"/>
                                  </p:stCondLst>
                                  <p:childTnLst>
                                    <p:set>
                                      <p:cBhvr>
                                        <p:cTn id="98" dur="1" fill="hold">
                                          <p:stCondLst>
                                            <p:cond delay="0"/>
                                          </p:stCondLst>
                                        </p:cTn>
                                        <p:tgtEl>
                                          <p:spTgt spid="1398"/>
                                        </p:tgtEl>
                                        <p:attrNameLst>
                                          <p:attrName>style.visibility</p:attrName>
                                        </p:attrNameLst>
                                      </p:cBhvr>
                                      <p:to>
                                        <p:strVal val="visible"/>
                                      </p:to>
                                    </p:set>
                                    <p:anim calcmode="lin" valueType="num">
                                      <p:cBhvr additive="base">
                                        <p:cTn id="99" dur="1000"/>
                                        <p:tgtEl>
                                          <p:spTgt spid="1398"/>
                                        </p:tgtEl>
                                        <p:attrNameLst>
                                          <p:attrName>ppt_y</p:attrName>
                                        </p:attrNameLst>
                                      </p:cBhvr>
                                      <p:tavLst>
                                        <p:tav tm="0">
                                          <p:val>
                                            <p:strVal val="#ppt_y+1"/>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1400"/>
                                        </p:tgtEl>
                                        <p:attrNameLst>
                                          <p:attrName>style.visibility</p:attrName>
                                        </p:attrNameLst>
                                      </p:cBhvr>
                                      <p:to>
                                        <p:strVal val="visible"/>
                                      </p:to>
                                    </p:set>
                                    <p:animEffect transition="in" filter="fade">
                                      <p:cBhvr>
                                        <p:cTn id="104" dur="500"/>
                                        <p:tgtEl>
                                          <p:spTgt spid="1400"/>
                                        </p:tgtEl>
                                      </p:cBhvr>
                                    </p:animEffect>
                                  </p:childTnLst>
                                </p:cTn>
                              </p:par>
                              <p:par>
                                <p:cTn id="105" presetID="10" presetClass="entr" presetSubtype="0" fill="hold" nodeType="withEffect">
                                  <p:stCondLst>
                                    <p:cond delay="0"/>
                                  </p:stCondLst>
                                  <p:childTnLst>
                                    <p:set>
                                      <p:cBhvr>
                                        <p:cTn id="106" dur="1" fill="hold">
                                          <p:stCondLst>
                                            <p:cond delay="0"/>
                                          </p:stCondLst>
                                        </p:cTn>
                                        <p:tgtEl>
                                          <p:spTgt spid="1399"/>
                                        </p:tgtEl>
                                        <p:attrNameLst>
                                          <p:attrName>style.visibility</p:attrName>
                                        </p:attrNameLst>
                                      </p:cBhvr>
                                      <p:to>
                                        <p:strVal val="visible"/>
                                      </p:to>
                                    </p:set>
                                    <p:animEffect transition="in" filter="fade">
                                      <p:cBhvr>
                                        <p:cTn id="107" dur="500"/>
                                        <p:tgtEl>
                                          <p:spTgt spid="1399"/>
                                        </p:tgtEl>
                                      </p:cBhvr>
                                    </p:animEffect>
                                  </p:childTnLst>
                                </p:cTn>
                              </p:par>
                              <p:par>
                                <p:cTn id="108" presetID="10" presetClass="entr" presetSubtype="0" fill="hold" nodeType="withEffect">
                                  <p:stCondLst>
                                    <p:cond delay="0"/>
                                  </p:stCondLst>
                                  <p:childTnLst>
                                    <p:set>
                                      <p:cBhvr>
                                        <p:cTn id="109" dur="1" fill="hold">
                                          <p:stCondLst>
                                            <p:cond delay="0"/>
                                          </p:stCondLst>
                                        </p:cTn>
                                        <p:tgtEl>
                                          <p:spTgt spid="1401"/>
                                        </p:tgtEl>
                                        <p:attrNameLst>
                                          <p:attrName>style.visibility</p:attrName>
                                        </p:attrNameLst>
                                      </p:cBhvr>
                                      <p:to>
                                        <p:strVal val="visible"/>
                                      </p:to>
                                    </p:set>
                                    <p:animEffect transition="in" filter="fade">
                                      <p:cBhvr>
                                        <p:cTn id="110" dur="500"/>
                                        <p:tgtEl>
                                          <p:spTgt spid="1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6" name="Google Shape;1406;p63"/>
          <p:cNvSpPr txBox="1"/>
          <p:nvPr/>
        </p:nvSpPr>
        <p:spPr>
          <a:xfrm>
            <a:off x="152551" y="130471"/>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b="1" dirty="0">
                <a:solidFill>
                  <a:srgbClr val="FFC000"/>
                </a:solidFill>
                <a:latin typeface="Cooper Black" panose="0208090404030B020404" pitchFamily="18" charset="0"/>
                <a:ea typeface="Corben"/>
                <a:cs typeface="Corben"/>
                <a:sym typeface="Corben"/>
              </a:rPr>
              <a:t>Big Picture – Architecture </a:t>
            </a:r>
            <a:endParaRPr sz="2000" b="1" dirty="0">
              <a:solidFill>
                <a:srgbClr val="FFC000"/>
              </a:solidFill>
              <a:latin typeface="Cooper Black" panose="0208090404030B020404" pitchFamily="18" charset="0"/>
            </a:endParaRPr>
          </a:p>
        </p:txBody>
      </p:sp>
      <p:pic>
        <p:nvPicPr>
          <p:cNvPr id="1409" name="Google Shape;1409;p63"/>
          <p:cNvPicPr preferRelativeResize="0"/>
          <p:nvPr/>
        </p:nvPicPr>
        <p:blipFill rotWithShape="1">
          <a:blip r:embed="rId3">
            <a:alphaModFix/>
          </a:blip>
          <a:srcRect/>
          <a:stretch/>
        </p:blipFill>
        <p:spPr>
          <a:xfrm>
            <a:off x="1524398" y="1121213"/>
            <a:ext cx="9140030" cy="5087949"/>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13"/>
        <p:cNvGrpSpPr/>
        <p:nvPr/>
      </p:nvGrpSpPr>
      <p:grpSpPr>
        <a:xfrm>
          <a:off x="0" y="0"/>
          <a:ext cx="0" cy="0"/>
          <a:chOff x="0" y="0"/>
          <a:chExt cx="0" cy="0"/>
        </a:xfrm>
      </p:grpSpPr>
      <p:sp>
        <p:nvSpPr>
          <p:cNvPr id="1414" name="Google Shape;1414;p64"/>
          <p:cNvSpPr txBox="1"/>
          <p:nvPr/>
        </p:nvSpPr>
        <p:spPr>
          <a:xfrm>
            <a:off x="152551" y="130471"/>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Fiori Elements - List Report Application</a:t>
            </a:r>
            <a:endParaRPr sz="2000" dirty="0">
              <a:solidFill>
                <a:srgbClr val="FFC000"/>
              </a:solidFill>
              <a:latin typeface="Cooper Black" panose="0208090404030B020404" pitchFamily="18" charset="0"/>
            </a:endParaRPr>
          </a:p>
        </p:txBody>
      </p:sp>
      <p:sp>
        <p:nvSpPr>
          <p:cNvPr id="1417" name="Google Shape;1417;p64"/>
          <p:cNvSpPr/>
          <p:nvPr/>
        </p:nvSpPr>
        <p:spPr>
          <a:xfrm>
            <a:off x="174105" y="917231"/>
            <a:ext cx="11760715" cy="6456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8">
                <a:solidFill>
                  <a:schemeClr val="dk1"/>
                </a:solidFill>
                <a:latin typeface="Arial"/>
                <a:ea typeface="Arial"/>
                <a:cs typeface="Arial"/>
                <a:sym typeface="Arial"/>
              </a:rPr>
              <a:t>The list report offers powerful features for finding and acting on relevant data sets. It is often used as an entry point for navigating to the item details, which are usually shown on an object page.</a:t>
            </a:r>
            <a:endParaRPr sz="1798">
              <a:solidFill>
                <a:srgbClr val="000000"/>
              </a:solidFill>
              <a:latin typeface="Calibri"/>
              <a:ea typeface="Calibri"/>
              <a:cs typeface="Calibri"/>
              <a:sym typeface="Calibri"/>
            </a:endParaRPr>
          </a:p>
        </p:txBody>
      </p:sp>
      <p:pic>
        <p:nvPicPr>
          <p:cNvPr id="1418" name="Google Shape;1418;p64"/>
          <p:cNvPicPr preferRelativeResize="0"/>
          <p:nvPr/>
        </p:nvPicPr>
        <p:blipFill rotWithShape="1">
          <a:blip r:embed="rId3">
            <a:alphaModFix/>
          </a:blip>
          <a:srcRect/>
          <a:stretch/>
        </p:blipFill>
        <p:spPr>
          <a:xfrm>
            <a:off x="174106" y="2321981"/>
            <a:ext cx="5393715" cy="3555031"/>
          </a:xfrm>
          <a:prstGeom prst="rect">
            <a:avLst/>
          </a:prstGeom>
          <a:noFill/>
          <a:ln>
            <a:noFill/>
          </a:ln>
        </p:spPr>
      </p:pic>
      <p:pic>
        <p:nvPicPr>
          <p:cNvPr id="1419" name="Google Shape;1419;p64"/>
          <p:cNvPicPr preferRelativeResize="0"/>
          <p:nvPr/>
        </p:nvPicPr>
        <p:blipFill rotWithShape="1">
          <a:blip r:embed="rId4">
            <a:alphaModFix/>
          </a:blip>
          <a:srcRect/>
          <a:stretch/>
        </p:blipFill>
        <p:spPr>
          <a:xfrm>
            <a:off x="6703695" y="2311650"/>
            <a:ext cx="5311023" cy="3565362"/>
          </a:xfrm>
          <a:prstGeom prst="rect">
            <a:avLst/>
          </a:prstGeom>
          <a:noFill/>
          <a:ln>
            <a:noFill/>
          </a:ln>
        </p:spPr>
      </p:pic>
      <p:cxnSp>
        <p:nvCxnSpPr>
          <p:cNvPr id="1420" name="Google Shape;1420;p64"/>
          <p:cNvCxnSpPr/>
          <p:nvPr/>
        </p:nvCxnSpPr>
        <p:spPr>
          <a:xfrm>
            <a:off x="5250121" y="3996939"/>
            <a:ext cx="1584134" cy="0"/>
          </a:xfrm>
          <a:prstGeom prst="straightConnector1">
            <a:avLst/>
          </a:prstGeom>
          <a:noFill/>
          <a:ln w="76200" cap="flat" cmpd="sng">
            <a:solidFill>
              <a:schemeClr val="accent1"/>
            </a:solidFill>
            <a:prstDash val="solid"/>
            <a:miter lim="800000"/>
            <a:headEnd type="none" w="sm" len="sm"/>
            <a:tailEnd type="triangle" w="med" len="med"/>
          </a:ln>
        </p:spPr>
      </p:cxnSp>
      <p:sp>
        <p:nvSpPr>
          <p:cNvPr id="1421" name="Google Shape;1421;p64"/>
          <p:cNvSpPr/>
          <p:nvPr/>
        </p:nvSpPr>
        <p:spPr>
          <a:xfrm>
            <a:off x="5119561" y="3927307"/>
            <a:ext cx="200193" cy="156673"/>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2" name="Google Shape;1422;p64"/>
          <p:cNvSpPr txBox="1"/>
          <p:nvPr/>
        </p:nvSpPr>
        <p:spPr>
          <a:xfrm>
            <a:off x="1646650" y="1847041"/>
            <a:ext cx="2411019" cy="3690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8" b="1">
                <a:solidFill>
                  <a:srgbClr val="000000"/>
                </a:solidFill>
                <a:latin typeface="Calibri"/>
                <a:ea typeface="Calibri"/>
                <a:cs typeface="Calibri"/>
                <a:sym typeface="Calibri"/>
              </a:rPr>
              <a:t>List Report</a:t>
            </a:r>
            <a:endParaRPr/>
          </a:p>
        </p:txBody>
      </p:sp>
      <p:sp>
        <p:nvSpPr>
          <p:cNvPr id="1423" name="Google Shape;1423;p64"/>
          <p:cNvSpPr txBox="1"/>
          <p:nvPr/>
        </p:nvSpPr>
        <p:spPr>
          <a:xfrm>
            <a:off x="8474966" y="1873468"/>
            <a:ext cx="2411019" cy="3690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8" b="1">
                <a:solidFill>
                  <a:srgbClr val="000000"/>
                </a:solidFill>
                <a:latin typeface="Calibri"/>
                <a:ea typeface="Calibri"/>
                <a:cs typeface="Calibri"/>
                <a:sym typeface="Calibri"/>
              </a:rPr>
              <a:t>Object Page</a:t>
            </a:r>
            <a:endParaRPr/>
          </a:p>
        </p:txBody>
      </p:sp>
      <p:sp>
        <p:nvSpPr>
          <p:cNvPr id="1424" name="Google Shape;1424;p64"/>
          <p:cNvSpPr/>
          <p:nvPr/>
        </p:nvSpPr>
        <p:spPr>
          <a:xfrm>
            <a:off x="314933" y="2552069"/>
            <a:ext cx="5100565" cy="54834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5" name="Google Shape;1425;p64"/>
          <p:cNvSpPr/>
          <p:nvPr/>
        </p:nvSpPr>
        <p:spPr>
          <a:xfrm>
            <a:off x="314932" y="2330116"/>
            <a:ext cx="665859" cy="221953"/>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6" name="Google Shape;1426;p64"/>
          <p:cNvSpPr/>
          <p:nvPr/>
        </p:nvSpPr>
        <p:spPr>
          <a:xfrm>
            <a:off x="299701" y="3392015"/>
            <a:ext cx="5100565" cy="2493131"/>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7" name="Google Shape;1427;p64"/>
          <p:cNvSpPr/>
          <p:nvPr/>
        </p:nvSpPr>
        <p:spPr>
          <a:xfrm>
            <a:off x="3461442" y="3206217"/>
            <a:ext cx="1954056" cy="185798"/>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8" name="Google Shape;1428;p64"/>
          <p:cNvSpPr/>
          <p:nvPr/>
        </p:nvSpPr>
        <p:spPr>
          <a:xfrm>
            <a:off x="6703696" y="2502539"/>
            <a:ext cx="5100565" cy="63658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29" name="Google Shape;1429;p64"/>
          <p:cNvSpPr/>
          <p:nvPr/>
        </p:nvSpPr>
        <p:spPr>
          <a:xfrm>
            <a:off x="6703698" y="3139587"/>
            <a:ext cx="1518854" cy="19042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30" name="Google Shape;1430;p64"/>
          <p:cNvSpPr/>
          <p:nvPr/>
        </p:nvSpPr>
        <p:spPr>
          <a:xfrm>
            <a:off x="6775504" y="3429001"/>
            <a:ext cx="5100565" cy="649440"/>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1431" name="Google Shape;1431;p64"/>
          <p:cNvSpPr/>
          <p:nvPr/>
        </p:nvSpPr>
        <p:spPr>
          <a:xfrm>
            <a:off x="6808926" y="4580578"/>
            <a:ext cx="5100565" cy="755778"/>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rgbClr val="FFFFFF"/>
              </a:solidFill>
              <a:latin typeface="Calibri"/>
              <a:ea typeface="Calibri"/>
              <a:cs typeface="Calibri"/>
              <a:sym typeface="Calibri"/>
            </a:endParaRPr>
          </a:p>
        </p:txBody>
      </p:sp>
      <p:sp>
        <p:nvSpPr>
          <p:cNvPr id="20"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21"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65"/>
          <p:cNvSpPr txBox="1"/>
          <p:nvPr/>
        </p:nvSpPr>
        <p:spPr>
          <a:xfrm>
            <a:off x="152551" y="130471"/>
            <a:ext cx="10967086" cy="710711"/>
          </a:xfrm>
          <a:prstGeom prst="rect">
            <a:avLst/>
          </a:prstGeom>
          <a:noFill/>
          <a:ln>
            <a:noFill/>
          </a:ln>
        </p:spPr>
        <p:txBody>
          <a:bodyPr spcFirstLastPara="1" wrap="square" lIns="121825" tIns="60900" rIns="121825" bIns="60900" anchor="ctr" anchorCtr="0">
            <a:noAutofit/>
          </a:bodyPr>
          <a:lstStyle/>
          <a:p>
            <a:pPr marL="0" marR="0" lvl="0" indent="0" algn="l" rtl="0">
              <a:spcBef>
                <a:spcPts val="0"/>
              </a:spcBef>
              <a:spcAft>
                <a:spcPts val="0"/>
              </a:spcAft>
              <a:buClr>
                <a:srgbClr val="000000"/>
              </a:buClr>
              <a:buSzPts val="2798"/>
              <a:buFont typeface="Corben"/>
              <a:buNone/>
            </a:pPr>
            <a:r>
              <a:rPr lang="en-US" sz="3600" dirty="0">
                <a:solidFill>
                  <a:srgbClr val="FFC000"/>
                </a:solidFill>
                <a:latin typeface="Cooper Black" panose="0208090404030B020404" pitchFamily="18" charset="0"/>
                <a:ea typeface="Corben"/>
                <a:cs typeface="Corben"/>
                <a:sym typeface="Corben"/>
              </a:rPr>
              <a:t>Object Page</a:t>
            </a:r>
            <a:endParaRPr sz="3600" dirty="0">
              <a:solidFill>
                <a:srgbClr val="FFC000"/>
              </a:solidFill>
              <a:latin typeface="Cooper Black" panose="0208090404030B020404" pitchFamily="18" charset="0"/>
              <a:ea typeface="Corben"/>
              <a:cs typeface="Corben"/>
              <a:sym typeface="Corben"/>
            </a:endParaRPr>
          </a:p>
        </p:txBody>
      </p:sp>
      <p:pic>
        <p:nvPicPr>
          <p:cNvPr id="1439" name="Google Shape;1439;p65" descr="https://blogs.sap.com/wp-content/uploads/2017/08/Develop-Object-Page-simple-example-facets.png"/>
          <p:cNvPicPr preferRelativeResize="0"/>
          <p:nvPr/>
        </p:nvPicPr>
        <p:blipFill rotWithShape="1">
          <a:blip r:embed="rId3">
            <a:alphaModFix/>
          </a:blip>
          <a:srcRect/>
          <a:stretch/>
        </p:blipFill>
        <p:spPr>
          <a:xfrm>
            <a:off x="323603" y="917230"/>
            <a:ext cx="10192461" cy="5445270"/>
          </a:xfrm>
          <a:prstGeom prst="rect">
            <a:avLst/>
          </a:prstGeom>
          <a:noFill/>
          <a:ln>
            <a:noFill/>
          </a:ln>
        </p:spPr>
      </p:pic>
      <p:sp>
        <p:nvSpPr>
          <p:cNvPr id="6"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a:defRPr/>
            </a:pPr>
            <a:r>
              <a:rPr lang="en-US" sz="1600" dirty="0">
                <a:solidFill>
                  <a:srgbClr val="75C042"/>
                </a:solidFill>
                <a:latin typeface="Cambria" panose="02040503050406030204" pitchFamily="18" charset="0"/>
                <a:ea typeface="Cambria" panose="02040503050406030204" pitchFamily="18" charset="0"/>
                <a:cs typeface="Corben"/>
                <a:sym typeface="Corben"/>
              </a:rPr>
              <a:t>www.anubhavtrainings.com</a:t>
            </a:r>
            <a:endParaRPr sz="1600" dirty="0">
              <a:solidFill>
                <a:srgbClr val="75C042"/>
              </a:solidFill>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6000" b="1" i="0" u="none" strike="noStrike" kern="0" cap="none" spc="0" normalizeH="0" baseline="0" noProof="0" dirty="0">
                <a:ln>
                  <a:noFill/>
                </a:ln>
                <a:solidFill>
                  <a:srgbClr val="75C042"/>
                </a:solidFill>
                <a:effectLst/>
                <a:uLnTx/>
                <a:uFillTx/>
                <a:latin typeface="Arial"/>
                <a:cs typeface="Arial"/>
                <a:sym typeface="Arial"/>
              </a:rPr>
              <a:t>Thank</a:t>
            </a:r>
            <a:r>
              <a:rPr kumimoji="0" lang="en-IN" sz="6000" b="1" i="0" u="none" strike="noStrike" kern="0" cap="none" spc="0" normalizeH="0" baseline="0" noProof="0" dirty="0">
                <a:ln>
                  <a:noFill/>
                </a:ln>
                <a:solidFill>
                  <a:srgbClr val="BDBDBD"/>
                </a:solidFill>
                <a:effectLst/>
                <a:uLnTx/>
                <a:uFillTx/>
                <a:latin typeface="Arial"/>
                <a:cs typeface="Arial"/>
                <a:sym typeface="Arial"/>
              </a:rPr>
              <a:t> </a:t>
            </a:r>
            <a:r>
              <a:rPr kumimoji="0" lang="en-IN" sz="6000" b="1"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rPr>
              <a:t>You</a:t>
            </a:r>
            <a:endParaRPr kumimoji="0" lang="en-IN" sz="6000" b="0"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endParaRPr>
          </a:p>
        </p:txBody>
      </p:sp>
      <p:sp>
        <p:nvSpPr>
          <p:cNvPr id="3" name="TextBox 2">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98C536"/>
                </a:solidFill>
                <a:effectLst/>
                <a:uLnTx/>
                <a:uFillTx/>
                <a:latin typeface="Segoe UI" panose="020B0502040204020203" pitchFamily="34" charset="0"/>
                <a:ea typeface="Calibri Light" charset="0"/>
                <a:cs typeface="Segoe UI" panose="020B0502040204020203" pitchFamily="34" charset="0"/>
                <a:sym typeface="Arial"/>
              </a:rPr>
              <a:t>End of </a:t>
            </a:r>
            <a:r>
              <a:rPr kumimoji="0" lang="en-US" sz="5400" b="1" i="0" u="none" strike="noStrike" kern="0" cap="none" spc="0" normalizeH="0" baseline="0" noProof="0">
                <a:ln>
                  <a:noFill/>
                </a:ln>
                <a:solidFill>
                  <a:srgbClr val="75C042"/>
                </a:solidFill>
                <a:effectLst/>
                <a:uLnTx/>
                <a:uFillTx/>
                <a:latin typeface="Segoe UI" panose="020B0502040204020203" pitchFamily="34" charset="0"/>
                <a:ea typeface="Calibri Light" charset="0"/>
                <a:cs typeface="Segoe UI" panose="020B0502040204020203" pitchFamily="34" charset="0"/>
                <a:sym typeface="Arial"/>
              </a:rPr>
              <a:t>Day 5</a:t>
            </a:r>
            <a:endParaRPr kumimoji="0" lang="en-US" sz="5400" b="1" i="0" u="none" strike="noStrike" kern="0" cap="none" spc="0" normalizeH="0" baseline="0" noProof="0" dirty="0">
              <a:ln>
                <a:noFill/>
              </a:ln>
              <a:solidFill>
                <a:srgbClr val="75C042"/>
              </a:solidFill>
              <a:effectLst/>
              <a:uLnTx/>
              <a:uFillTx/>
              <a:latin typeface="Segoe UI" panose="020B0502040204020203" pitchFamily="34" charset="0"/>
              <a:ea typeface="Calibri Light" charset="0"/>
              <a:cs typeface="Segoe UI" panose="020B0502040204020203" pitchFamily="34" charset="0"/>
              <a:sym typeface="Arial"/>
            </a:endParaRPr>
          </a:p>
        </p:txBody>
      </p:sp>
      <p:grpSp>
        <p:nvGrpSpPr>
          <p:cNvPr id="4" name="Group 3">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5" name="Oval 4">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7" name="Oval 6">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9" name="Oval 8">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grpSp>
      <p:sp>
        <p:nvSpPr>
          <p:cNvPr id="11" name="Rectangle 10">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Arial"/>
                <a:ea typeface="+mn-ea"/>
                <a:cs typeface="+mn-cs"/>
                <a:sym typeface="Arial"/>
              </a:rPr>
              <a:t>www.anubhavtrainings.com</a:t>
            </a:r>
          </a:p>
        </p:txBody>
      </p:sp>
      <p:sp>
        <p:nvSpPr>
          <p:cNvPr id="12" name="Right Triangle 11"/>
          <p:cNvSpPr/>
          <p:nvPr/>
        </p:nvSpPr>
        <p:spPr>
          <a:xfrm rot="19603165">
            <a:off x="394348" y="-1369124"/>
            <a:ext cx="4191287" cy="2738247"/>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3" name="Right Triangle 12"/>
          <p:cNvSpPr/>
          <p:nvPr/>
        </p:nvSpPr>
        <p:spPr>
          <a:xfrm rot="16200000">
            <a:off x="6874209" y="1545491"/>
            <a:ext cx="4718460" cy="5910772"/>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4" name="Minus 13"/>
          <p:cNvSpPr/>
          <p:nvPr/>
        </p:nvSpPr>
        <p:spPr>
          <a:xfrm rot="19276189">
            <a:off x="4275114" y="4157244"/>
            <a:ext cx="9864485" cy="472198"/>
          </a:xfrm>
          <a:prstGeom prst="mathMinu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endParaRPr>
          </a:p>
        </p:txBody>
      </p:sp>
      <p:pic>
        <p:nvPicPr>
          <p:cNvPr id="1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61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799"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799"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60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A8F6A9E-4911-4C13-BF00-4BE4386AE0F7}"/>
              </a:ext>
            </a:extLst>
          </p:cNvPr>
          <p:cNvSpPr/>
          <p:nvPr/>
        </p:nvSpPr>
        <p:spPr>
          <a:xfrm>
            <a:off x="1718111" y="1105227"/>
            <a:ext cx="4889619" cy="840385"/>
          </a:xfrm>
          <a:prstGeom prst="roundRect">
            <a:avLst>
              <a:gd name="adj" fmla="val 1815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Rounded Corners 35">
            <a:extLst>
              <a:ext uri="{FF2B5EF4-FFF2-40B4-BE49-F238E27FC236}">
                <a16:creationId xmlns:a16="http://schemas.microsoft.com/office/drawing/2014/main" id="{AF6E7713-5946-46A4-BF47-B37093B73CC4}"/>
              </a:ext>
            </a:extLst>
          </p:cNvPr>
          <p:cNvSpPr/>
          <p:nvPr/>
        </p:nvSpPr>
        <p:spPr>
          <a:xfrm>
            <a:off x="2134637" y="2352875"/>
            <a:ext cx="4889619" cy="840385"/>
          </a:xfrm>
          <a:prstGeom prst="roundRect">
            <a:avLst>
              <a:gd name="adj" fmla="val 181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Rounded Corners 36">
            <a:extLst>
              <a:ext uri="{FF2B5EF4-FFF2-40B4-BE49-F238E27FC236}">
                <a16:creationId xmlns:a16="http://schemas.microsoft.com/office/drawing/2014/main" id="{5216E7A0-138C-422D-847B-06FB608C8E01}"/>
              </a:ext>
            </a:extLst>
          </p:cNvPr>
          <p:cNvSpPr/>
          <p:nvPr/>
        </p:nvSpPr>
        <p:spPr>
          <a:xfrm>
            <a:off x="2551163" y="3600523"/>
            <a:ext cx="4889619" cy="840385"/>
          </a:xfrm>
          <a:prstGeom prst="roundRect">
            <a:avLst>
              <a:gd name="adj" fmla="val 181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Rounded Corners 37">
            <a:extLst>
              <a:ext uri="{FF2B5EF4-FFF2-40B4-BE49-F238E27FC236}">
                <a16:creationId xmlns:a16="http://schemas.microsoft.com/office/drawing/2014/main" id="{2E200DD0-D348-45E6-9B6B-43B966A8FF8C}"/>
              </a:ext>
            </a:extLst>
          </p:cNvPr>
          <p:cNvSpPr/>
          <p:nvPr/>
        </p:nvSpPr>
        <p:spPr>
          <a:xfrm>
            <a:off x="2967689" y="4848171"/>
            <a:ext cx="4889619" cy="840385"/>
          </a:xfrm>
          <a:prstGeom prst="roundRect">
            <a:avLst>
              <a:gd name="adj" fmla="val 181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Placeholder 22">
            <a:extLst>
              <a:ext uri="{FF2B5EF4-FFF2-40B4-BE49-F238E27FC236}">
                <a16:creationId xmlns:a16="http://schemas.microsoft.com/office/drawing/2014/main" id="{58189288-4068-4B20-8FAB-92E0830D6B2E}"/>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9725" t="7760" r="8472" b="4056"/>
          <a:stretch/>
        </p:blipFill>
        <p:spPr>
          <a:xfrm>
            <a:off x="-1" y="-1"/>
            <a:ext cx="5662364" cy="6858000"/>
          </a:xfrm>
          <a:effectLst>
            <a:outerShdw blurRad="368300" dist="254000" dir="20580000" algn="tl" rotWithShape="0">
              <a:prstClr val="black">
                <a:alpha val="20000"/>
              </a:prstClr>
            </a:outerShdw>
          </a:effectLst>
        </p:spPr>
      </p:pic>
      <p:sp>
        <p:nvSpPr>
          <p:cNvPr id="31" name="Freeform: Shape 30">
            <a:extLst>
              <a:ext uri="{FF2B5EF4-FFF2-40B4-BE49-F238E27FC236}">
                <a16:creationId xmlns:a16="http://schemas.microsoft.com/office/drawing/2014/main" id="{C536E1EE-C900-4048-90CA-E22FBE51EE3B}"/>
              </a:ext>
            </a:extLst>
          </p:cNvPr>
          <p:cNvSpPr/>
          <p:nvPr/>
        </p:nvSpPr>
        <p:spPr>
          <a:xfrm>
            <a:off x="1718111" y="-1"/>
            <a:ext cx="3989979" cy="6814397"/>
          </a:xfrm>
          <a:custGeom>
            <a:avLst/>
            <a:gdLst>
              <a:gd name="connsiteX0" fmla="*/ 0 w 3989979"/>
              <a:gd name="connsiteY0" fmla="*/ 0 h 6814397"/>
              <a:gd name="connsiteX1" fmla="*/ 1282220 w 3989979"/>
              <a:gd name="connsiteY1" fmla="*/ 0 h 6814397"/>
              <a:gd name="connsiteX2" fmla="*/ 1402006 w 3989979"/>
              <a:gd name="connsiteY2" fmla="*/ 94133 h 6814397"/>
              <a:gd name="connsiteX3" fmla="*/ 3989979 w 3989979"/>
              <a:gd name="connsiteY3" fmla="*/ 5581812 h 6814397"/>
              <a:gd name="connsiteX4" fmla="*/ 3908037 w 3989979"/>
              <a:gd name="connsiteY4" fmla="*/ 6664843 h 6814397"/>
              <a:gd name="connsiteX5" fmla="*/ 3881330 w 3989979"/>
              <a:gd name="connsiteY5" fmla="*/ 6814397 h 6814397"/>
              <a:gd name="connsiteX6" fmla="*/ 3889285 w 3989979"/>
              <a:gd name="connsiteY6" fmla="*/ 6709775 h 6814397"/>
              <a:gd name="connsiteX7" fmla="*/ 3898539 w 3989979"/>
              <a:gd name="connsiteY7" fmla="*/ 6343812 h 6814397"/>
              <a:gd name="connsiteX8" fmla="*/ 176735 w 3989979"/>
              <a:gd name="connsiteY8" fmla="*/ 90518 h 6814397"/>
              <a:gd name="connsiteX9" fmla="*/ 0 w 3989979"/>
              <a:gd name="connsiteY9" fmla="*/ 0 h 681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9979" h="6814397">
                <a:moveTo>
                  <a:pt x="0" y="0"/>
                </a:moveTo>
                <a:lnTo>
                  <a:pt x="1282220" y="0"/>
                </a:lnTo>
                <a:lnTo>
                  <a:pt x="1402006" y="94133"/>
                </a:lnTo>
                <a:cubicBezTo>
                  <a:pt x="2982546" y="1398511"/>
                  <a:pt x="3989979" y="3372512"/>
                  <a:pt x="3989979" y="5581812"/>
                </a:cubicBezTo>
                <a:cubicBezTo>
                  <a:pt x="3989979" y="5950029"/>
                  <a:pt x="3961995" y="6311709"/>
                  <a:pt x="3908037" y="6664843"/>
                </a:cubicBezTo>
                <a:lnTo>
                  <a:pt x="3881330" y="6814397"/>
                </a:lnTo>
                <a:lnTo>
                  <a:pt x="3889285" y="6709775"/>
                </a:lnTo>
                <a:cubicBezTo>
                  <a:pt x="3895430" y="6588564"/>
                  <a:pt x="3898539" y="6466551"/>
                  <a:pt x="3898539" y="6343812"/>
                </a:cubicBezTo>
                <a:cubicBezTo>
                  <a:pt x="3898539" y="3643557"/>
                  <a:pt x="2393609" y="1294797"/>
                  <a:pt x="176735" y="90518"/>
                </a:cubicBezTo>
                <a:lnTo>
                  <a:pt x="0" y="0"/>
                </a:lnTo>
                <a:close/>
              </a:path>
            </a:pathLst>
          </a:custGeom>
          <a:gradFill flip="none" rotWithShape="1">
            <a:gsLst>
              <a:gs pos="300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E3F0EA58-87FF-4FBD-A2F2-8C01EFEECAF2}"/>
              </a:ext>
            </a:extLst>
          </p:cNvPr>
          <p:cNvSpPr txBox="1"/>
          <p:nvPr/>
        </p:nvSpPr>
        <p:spPr>
          <a:xfrm>
            <a:off x="5619826" y="1202254"/>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42" name="TextBox 41">
            <a:extLst>
              <a:ext uri="{FF2B5EF4-FFF2-40B4-BE49-F238E27FC236}">
                <a16:creationId xmlns:a16="http://schemas.microsoft.com/office/drawing/2014/main" id="{73592A37-8994-4267-A0A4-4F9D2B0CA640}"/>
              </a:ext>
            </a:extLst>
          </p:cNvPr>
          <p:cNvSpPr txBox="1"/>
          <p:nvPr/>
        </p:nvSpPr>
        <p:spPr>
          <a:xfrm>
            <a:off x="6032781" y="2449902"/>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43" name="TextBox 42">
            <a:extLst>
              <a:ext uri="{FF2B5EF4-FFF2-40B4-BE49-F238E27FC236}">
                <a16:creationId xmlns:a16="http://schemas.microsoft.com/office/drawing/2014/main" id="{FF2E8B29-6A17-40BB-94A2-F4C43336C48C}"/>
              </a:ext>
            </a:extLst>
          </p:cNvPr>
          <p:cNvSpPr txBox="1"/>
          <p:nvPr/>
        </p:nvSpPr>
        <p:spPr>
          <a:xfrm>
            <a:off x="6475232" y="3697550"/>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44" name="TextBox 43">
            <a:extLst>
              <a:ext uri="{FF2B5EF4-FFF2-40B4-BE49-F238E27FC236}">
                <a16:creationId xmlns:a16="http://schemas.microsoft.com/office/drawing/2014/main" id="{D9D30836-9CA2-4FC2-B426-C58A1B77DEBB}"/>
              </a:ext>
            </a:extLst>
          </p:cNvPr>
          <p:cNvSpPr txBox="1"/>
          <p:nvPr/>
        </p:nvSpPr>
        <p:spPr>
          <a:xfrm>
            <a:off x="6868523" y="4945198"/>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a:solidFill>
                  <a:schemeClr val="bg1"/>
                </a:solidFill>
                <a:latin typeface="Open Sans" panose="020B0606030504020204" pitchFamily="34" charset="0"/>
                <a:ea typeface="Open Sans" panose="020B0606030504020204" pitchFamily="34" charset="0"/>
                <a:cs typeface="Open Sans" panose="020B0606030504020204" pitchFamily="34" charset="0"/>
              </a:rPr>
              <a:t>04</a:t>
            </a:r>
            <a:endPar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5" name="Rectangle 44">
            <a:extLst>
              <a:ext uri="{FF2B5EF4-FFF2-40B4-BE49-F238E27FC236}">
                <a16:creationId xmlns:a16="http://schemas.microsoft.com/office/drawing/2014/main" id="{8D598D36-C5FC-4900-B880-D9AEBB01296E}"/>
              </a:ext>
            </a:extLst>
          </p:cNvPr>
          <p:cNvSpPr/>
          <p:nvPr/>
        </p:nvSpPr>
        <p:spPr>
          <a:xfrm>
            <a:off x="7255772" y="1076224"/>
            <a:ext cx="2597506" cy="369332"/>
          </a:xfrm>
          <a:prstGeom prst="rect">
            <a:avLst/>
          </a:prstGeom>
        </p:spPr>
        <p:txBody>
          <a:bodyPr wrap="square" lIns="0" rIns="0" anchor="ctr">
            <a:spAutoFit/>
          </a:bodyPr>
          <a:lstStyle/>
          <a:p>
            <a:r>
              <a:rPr lang="en-IN" sz="18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RAP Scenario</a:t>
            </a:r>
          </a:p>
        </p:txBody>
      </p:sp>
      <p:sp>
        <p:nvSpPr>
          <p:cNvPr id="49" name="Rectangle 48">
            <a:extLst>
              <a:ext uri="{FF2B5EF4-FFF2-40B4-BE49-F238E27FC236}">
                <a16:creationId xmlns:a16="http://schemas.microsoft.com/office/drawing/2014/main" id="{C0874C99-87AF-460C-9044-B8539EAC1769}"/>
              </a:ext>
            </a:extLst>
          </p:cNvPr>
          <p:cNvSpPr/>
          <p:nvPr/>
        </p:nvSpPr>
        <p:spPr>
          <a:xfrm>
            <a:off x="7712976" y="2373010"/>
            <a:ext cx="2597506" cy="369332"/>
          </a:xfrm>
          <a:prstGeom prst="rect">
            <a:avLst/>
          </a:prstGeom>
        </p:spPr>
        <p:txBody>
          <a:bodyPr wrap="square" lIns="0" rIns="0" anchor="ctr">
            <a:spAutoFit/>
          </a:bodyPr>
          <a:lstStyle/>
          <a:p>
            <a:r>
              <a:rPr lang="en-IN" sz="1800" b="1" dirty="0">
                <a:solidFill>
                  <a:schemeClr val="accent6">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Managed RAP</a:t>
            </a:r>
          </a:p>
        </p:txBody>
      </p:sp>
      <p:sp>
        <p:nvSpPr>
          <p:cNvPr id="52" name="Rectangle 51">
            <a:extLst>
              <a:ext uri="{FF2B5EF4-FFF2-40B4-BE49-F238E27FC236}">
                <a16:creationId xmlns:a16="http://schemas.microsoft.com/office/drawing/2014/main" id="{20C13AF4-68B6-4226-9401-EDB6ED0540C2}"/>
              </a:ext>
            </a:extLst>
          </p:cNvPr>
          <p:cNvSpPr/>
          <p:nvPr/>
        </p:nvSpPr>
        <p:spPr>
          <a:xfrm>
            <a:off x="8211739" y="3578356"/>
            <a:ext cx="2597506" cy="369332"/>
          </a:xfrm>
          <a:prstGeom prst="rect">
            <a:avLst/>
          </a:prstGeom>
        </p:spPr>
        <p:txBody>
          <a:bodyPr wrap="square" lIns="0" rIns="0" anchor="ctr">
            <a:spAutoFit/>
          </a:bodyPr>
          <a:lstStyle/>
          <a:p>
            <a:r>
              <a:rPr lang="en-IN" sz="18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Business Scenario</a:t>
            </a:r>
          </a:p>
        </p:txBody>
      </p:sp>
      <p:sp>
        <p:nvSpPr>
          <p:cNvPr id="55" name="Rectangle 54">
            <a:extLst>
              <a:ext uri="{FF2B5EF4-FFF2-40B4-BE49-F238E27FC236}">
                <a16:creationId xmlns:a16="http://schemas.microsoft.com/office/drawing/2014/main" id="{C08D0B4E-C408-458A-9E80-98D57A618BD5}"/>
              </a:ext>
            </a:extLst>
          </p:cNvPr>
          <p:cNvSpPr/>
          <p:nvPr/>
        </p:nvSpPr>
        <p:spPr>
          <a:xfrm>
            <a:off x="8554525" y="4848171"/>
            <a:ext cx="2597506" cy="646331"/>
          </a:xfrm>
          <a:prstGeom prst="rect">
            <a:avLst/>
          </a:prstGeom>
        </p:spPr>
        <p:txBody>
          <a:bodyPr wrap="square" lIns="0" rIns="0" anchor="ctr">
            <a:spAutoFit/>
          </a:bodyPr>
          <a:lstStyle/>
          <a:p>
            <a:r>
              <a:rPr lang="en-IN" sz="18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Development of BO and Read only App</a:t>
            </a:r>
          </a:p>
        </p:txBody>
      </p:sp>
      <p:pic>
        <p:nvPicPr>
          <p:cNvPr id="2" name="Picture 4">
            <a:extLst>
              <a:ext uri="{FF2B5EF4-FFF2-40B4-BE49-F238E27FC236}">
                <a16:creationId xmlns:a16="http://schemas.microsoft.com/office/drawing/2014/main" id="{0ABA602A-777F-01F1-3482-2AA689766F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40"/>
          <p:cNvSpPr/>
          <p:nvPr/>
        </p:nvSpPr>
        <p:spPr>
          <a:xfrm flipH="1">
            <a:off x="1588" y="286458"/>
            <a:ext cx="560127" cy="270214"/>
          </a:xfrm>
          <a:custGeom>
            <a:avLst/>
            <a:gdLst/>
            <a:ahLst/>
            <a:cxnLst/>
            <a:rect l="l" t="t" r="r" b="b"/>
            <a:pathLst>
              <a:path w="16161399" h="3987559" extrusionOk="0">
                <a:moveTo>
                  <a:pt x="2409708" y="0"/>
                </a:moveTo>
                <a:lnTo>
                  <a:pt x="16161399" y="0"/>
                </a:lnTo>
                <a:lnTo>
                  <a:pt x="16161399" y="3987559"/>
                </a:lnTo>
                <a:lnTo>
                  <a:pt x="0" y="3960361"/>
                </a:lnTo>
                <a:lnTo>
                  <a:pt x="2409708" y="0"/>
                </a:lnTo>
                <a:close/>
              </a:path>
            </a:pathLst>
          </a:custGeom>
          <a:solidFill>
            <a:srgbClr val="19A7CE"/>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798" b="0" i="0" u="none" strike="noStrike" kern="0" cap="none" spc="0" normalizeH="0" baseline="0" noProof="0">
              <a:ln>
                <a:noFill/>
              </a:ln>
              <a:solidFill>
                <a:srgbClr val="FFFFFF"/>
              </a:solidFill>
              <a:effectLst/>
              <a:uLnTx/>
              <a:uFillTx/>
              <a:latin typeface="Arial"/>
              <a:ea typeface="Arial"/>
              <a:cs typeface="Arial"/>
              <a:sym typeface="Arial"/>
            </a:endParaRPr>
          </a:p>
        </p:txBody>
      </p:sp>
      <p:pic>
        <p:nvPicPr>
          <p:cNvPr id="1094" name="Google Shape;1094;p40"/>
          <p:cNvPicPr preferRelativeResize="0"/>
          <p:nvPr/>
        </p:nvPicPr>
        <p:blipFill rotWithShape="1">
          <a:blip r:embed="rId3">
            <a:alphaModFix/>
          </a:blip>
          <a:srcRect/>
          <a:stretch/>
        </p:blipFill>
        <p:spPr>
          <a:xfrm>
            <a:off x="10856018" y="421565"/>
            <a:ext cx="892034" cy="790981"/>
          </a:xfrm>
          <a:prstGeom prst="rect">
            <a:avLst/>
          </a:prstGeom>
          <a:noFill/>
          <a:ln>
            <a:noFill/>
          </a:ln>
        </p:spPr>
      </p:pic>
      <p:sp>
        <p:nvSpPr>
          <p:cNvPr id="1097" name="Google Shape;1097;p40"/>
          <p:cNvSpPr txBox="1"/>
          <p:nvPr/>
        </p:nvSpPr>
        <p:spPr>
          <a:xfrm>
            <a:off x="606056" y="146659"/>
            <a:ext cx="10510125" cy="64038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000000"/>
              </a:buClr>
              <a:buSzPts val="3599"/>
              <a:buFont typeface="Corben"/>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Challenges in ABAP development</a:t>
            </a:r>
            <a:endParaRPr kumimoji="0" sz="3598"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1098" name="Google Shape;1098;p40" descr="Programmer Avatar High Res Stock Images | Shutterstock"/>
          <p:cNvPicPr preferRelativeResize="0"/>
          <p:nvPr/>
        </p:nvPicPr>
        <p:blipFill rotWithShape="1">
          <a:blip r:embed="rId4">
            <a:alphaModFix/>
          </a:blip>
          <a:srcRect b="9913"/>
          <a:stretch/>
        </p:blipFill>
        <p:spPr>
          <a:xfrm>
            <a:off x="351809" y="1272919"/>
            <a:ext cx="1959204" cy="1900748"/>
          </a:xfrm>
          <a:prstGeom prst="rect">
            <a:avLst/>
          </a:prstGeom>
          <a:noFill/>
          <a:ln>
            <a:noFill/>
          </a:ln>
        </p:spPr>
      </p:pic>
      <p:sp>
        <p:nvSpPr>
          <p:cNvPr id="1099" name="Google Shape;1099;p40"/>
          <p:cNvSpPr txBox="1"/>
          <p:nvPr/>
        </p:nvSpPr>
        <p:spPr>
          <a:xfrm>
            <a:off x="351809" y="3066664"/>
            <a:ext cx="2686959" cy="64569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000000"/>
                </a:solidFill>
                <a:effectLst/>
                <a:uLnTx/>
                <a:uFillTx/>
                <a:latin typeface="Calibri"/>
                <a:ea typeface="Calibri"/>
                <a:cs typeface="Calibri"/>
                <a:sym typeface="Calibri"/>
              </a:rPr>
              <a:t>Alex, ABAP Developer,</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1" i="0" u="none" strike="noStrike" kern="0" cap="none" spc="0" normalizeH="0" baseline="0" noProof="0">
                <a:ln>
                  <a:noFill/>
                </a:ln>
                <a:solidFill>
                  <a:srgbClr val="000000"/>
                </a:solidFill>
                <a:effectLst/>
                <a:uLnTx/>
                <a:uFillTx/>
                <a:latin typeface="Calibri"/>
                <a:ea typeface="Calibri"/>
                <a:cs typeface="Calibri"/>
                <a:sym typeface="Calibri"/>
              </a:rPr>
              <a:t>SAP FICO</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100" name="Google Shape;1100;p40" descr="Woman Avatar Programmer Vector Images (over 300)"/>
          <p:cNvPicPr preferRelativeResize="0"/>
          <p:nvPr/>
        </p:nvPicPr>
        <p:blipFill rotWithShape="1">
          <a:blip r:embed="rId5">
            <a:alphaModFix/>
          </a:blip>
          <a:srcRect/>
          <a:stretch/>
        </p:blipFill>
        <p:spPr>
          <a:xfrm>
            <a:off x="351809" y="3932032"/>
            <a:ext cx="1971357" cy="2070753"/>
          </a:xfrm>
          <a:prstGeom prst="rect">
            <a:avLst/>
          </a:prstGeom>
          <a:noFill/>
          <a:ln>
            <a:noFill/>
          </a:ln>
        </p:spPr>
      </p:pic>
      <p:sp>
        <p:nvSpPr>
          <p:cNvPr id="1101" name="Google Shape;1101;p40"/>
          <p:cNvSpPr txBox="1"/>
          <p:nvPr/>
        </p:nvSpPr>
        <p:spPr>
          <a:xfrm>
            <a:off x="283239" y="6002787"/>
            <a:ext cx="2686959" cy="64569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000000"/>
                </a:solidFill>
                <a:effectLst/>
                <a:uLnTx/>
                <a:uFillTx/>
                <a:latin typeface="Calibri"/>
                <a:ea typeface="Calibri"/>
                <a:cs typeface="Calibri"/>
                <a:sym typeface="Calibri"/>
              </a:rPr>
              <a:t>Stella, ABAP Developer,</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1" i="0" u="none" strike="noStrike" kern="0" cap="none" spc="0" normalizeH="0" baseline="0" noProof="0">
                <a:ln>
                  <a:noFill/>
                </a:ln>
                <a:solidFill>
                  <a:srgbClr val="000000"/>
                </a:solidFill>
                <a:effectLst/>
                <a:uLnTx/>
                <a:uFillTx/>
                <a:latin typeface="Calibri"/>
                <a:ea typeface="Calibri"/>
                <a:cs typeface="Calibri"/>
                <a:sym typeface="Calibri"/>
              </a:rPr>
              <a:t>SAP SD</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2" name="Google Shape;1102;p40"/>
          <p:cNvSpPr/>
          <p:nvPr/>
        </p:nvSpPr>
        <p:spPr>
          <a:xfrm>
            <a:off x="3232632" y="1349593"/>
            <a:ext cx="2529446" cy="36003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Create A/c documents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3" name="Google Shape;1103;p40"/>
          <p:cNvSpPr/>
          <p:nvPr/>
        </p:nvSpPr>
        <p:spPr>
          <a:xfrm>
            <a:off x="3232632" y="1834251"/>
            <a:ext cx="2529446" cy="36003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Manage Documents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4" name="Google Shape;1104;p40"/>
          <p:cNvSpPr/>
          <p:nvPr/>
        </p:nvSpPr>
        <p:spPr>
          <a:xfrm>
            <a:off x="3232632" y="2323522"/>
            <a:ext cx="2529446" cy="36003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Search Documents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5" name="Google Shape;1105;p40"/>
          <p:cNvSpPr/>
          <p:nvPr/>
        </p:nvSpPr>
        <p:spPr>
          <a:xfrm>
            <a:off x="3232632" y="2813636"/>
            <a:ext cx="2529446" cy="36003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Validate before save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6" name="Google Shape;1106;p40"/>
          <p:cNvSpPr/>
          <p:nvPr/>
        </p:nvSpPr>
        <p:spPr>
          <a:xfrm>
            <a:off x="3232632" y="4044366"/>
            <a:ext cx="2529446" cy="36003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Create Sales Orders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7" name="Google Shape;1107;p40"/>
          <p:cNvSpPr/>
          <p:nvPr/>
        </p:nvSpPr>
        <p:spPr>
          <a:xfrm>
            <a:off x="3232632" y="4529021"/>
            <a:ext cx="2529446" cy="36003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Manage Sales Orders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8" name="Google Shape;1108;p40"/>
          <p:cNvSpPr/>
          <p:nvPr/>
        </p:nvSpPr>
        <p:spPr>
          <a:xfrm>
            <a:off x="3232632" y="5018293"/>
            <a:ext cx="2529446" cy="36003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Search/Filter Sales Order</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9" name="Google Shape;1109;p40"/>
          <p:cNvSpPr/>
          <p:nvPr/>
        </p:nvSpPr>
        <p:spPr>
          <a:xfrm>
            <a:off x="3232632" y="5508408"/>
            <a:ext cx="2529446" cy="36003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Compute Sales total</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0" name="Google Shape;1110;p40"/>
          <p:cNvSpPr/>
          <p:nvPr/>
        </p:nvSpPr>
        <p:spPr>
          <a:xfrm>
            <a:off x="6858615" y="868030"/>
            <a:ext cx="2054546" cy="64038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UI</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1" name="Google Shape;1111;p40"/>
          <p:cNvSpPr/>
          <p:nvPr/>
        </p:nvSpPr>
        <p:spPr>
          <a:xfrm>
            <a:off x="6760194" y="1771226"/>
            <a:ext cx="2251391" cy="939546"/>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Application Code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I, U, D, S, V</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2" name="Google Shape;1112;p40"/>
          <p:cNvSpPr/>
          <p:nvPr/>
        </p:nvSpPr>
        <p:spPr>
          <a:xfrm>
            <a:off x="7447389" y="3018454"/>
            <a:ext cx="876998" cy="615365"/>
          </a:xfrm>
          <a:prstGeom prst="flowChartMagneticDisk">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798" b="0" i="0" u="none" strike="noStrike" kern="0" cap="none" spc="0" normalizeH="0" baseline="0" noProof="0">
              <a:ln>
                <a:noFill/>
              </a:ln>
              <a:solidFill>
                <a:srgbClr val="FFFFFF"/>
              </a:solidFill>
              <a:effectLst/>
              <a:uLnTx/>
              <a:uFillTx/>
              <a:latin typeface="Calibri"/>
              <a:ea typeface="Calibri"/>
              <a:cs typeface="Calibri"/>
              <a:sym typeface="Calibri"/>
            </a:endParaRPr>
          </a:p>
        </p:txBody>
      </p:sp>
      <p:cxnSp>
        <p:nvCxnSpPr>
          <p:cNvPr id="1113" name="Google Shape;1113;p40"/>
          <p:cNvCxnSpPr>
            <a:stCxn id="1110" idx="2"/>
            <a:endCxn id="1111" idx="0"/>
          </p:cNvCxnSpPr>
          <p:nvPr/>
        </p:nvCxnSpPr>
        <p:spPr>
          <a:xfrm>
            <a:off x="7885888" y="1508410"/>
            <a:ext cx="0" cy="262800"/>
          </a:xfrm>
          <a:prstGeom prst="straightConnector1">
            <a:avLst/>
          </a:prstGeom>
          <a:noFill/>
          <a:ln w="9525" cap="flat" cmpd="sng">
            <a:solidFill>
              <a:schemeClr val="accent1"/>
            </a:solidFill>
            <a:prstDash val="solid"/>
            <a:miter lim="800000"/>
            <a:headEnd type="triangle" w="med" len="med"/>
            <a:tailEnd type="triangle" w="med" len="med"/>
          </a:ln>
        </p:spPr>
      </p:cxnSp>
      <p:cxnSp>
        <p:nvCxnSpPr>
          <p:cNvPr id="1114" name="Google Shape;1114;p40"/>
          <p:cNvCxnSpPr>
            <a:stCxn id="1111" idx="2"/>
            <a:endCxn id="1112" idx="1"/>
          </p:cNvCxnSpPr>
          <p:nvPr/>
        </p:nvCxnSpPr>
        <p:spPr>
          <a:xfrm>
            <a:off x="7885890" y="2710772"/>
            <a:ext cx="0" cy="307800"/>
          </a:xfrm>
          <a:prstGeom prst="straightConnector1">
            <a:avLst/>
          </a:prstGeom>
          <a:noFill/>
          <a:ln w="9525" cap="flat" cmpd="sng">
            <a:solidFill>
              <a:schemeClr val="accent1"/>
            </a:solidFill>
            <a:prstDash val="solid"/>
            <a:miter lim="800000"/>
            <a:headEnd type="triangle" w="med" len="med"/>
            <a:tailEnd type="triangle" w="med" len="med"/>
          </a:ln>
        </p:spPr>
      </p:cxnSp>
      <p:pic>
        <p:nvPicPr>
          <p:cNvPr id="1115" name="Google Shape;1115;p40" descr="Gear icon - Free download on Iconfinder"/>
          <p:cNvPicPr preferRelativeResize="0"/>
          <p:nvPr/>
        </p:nvPicPr>
        <p:blipFill rotWithShape="1">
          <a:blip r:embed="rId6">
            <a:alphaModFix/>
          </a:blip>
          <a:srcRect/>
          <a:stretch/>
        </p:blipFill>
        <p:spPr>
          <a:xfrm>
            <a:off x="8382994" y="2156769"/>
            <a:ext cx="847838" cy="847838"/>
          </a:xfrm>
          <a:prstGeom prst="rect">
            <a:avLst/>
          </a:prstGeom>
          <a:noFill/>
          <a:ln>
            <a:noFill/>
          </a:ln>
        </p:spPr>
      </p:pic>
      <p:sp>
        <p:nvSpPr>
          <p:cNvPr id="1116" name="Google Shape;1116;p40"/>
          <p:cNvSpPr/>
          <p:nvPr/>
        </p:nvSpPr>
        <p:spPr>
          <a:xfrm>
            <a:off x="6858615" y="3882992"/>
            <a:ext cx="2054546" cy="64038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UI</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7" name="Google Shape;1117;p40"/>
          <p:cNvSpPr/>
          <p:nvPr/>
        </p:nvSpPr>
        <p:spPr>
          <a:xfrm>
            <a:off x="6760194" y="4786188"/>
            <a:ext cx="2251391" cy="939546"/>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Application Code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0" i="0" u="none" strike="noStrike" kern="0" cap="none" spc="0" normalizeH="0" baseline="0" noProof="0">
                <a:ln>
                  <a:noFill/>
                </a:ln>
                <a:solidFill>
                  <a:srgbClr val="FFFFFF"/>
                </a:solidFill>
                <a:effectLst/>
                <a:uLnTx/>
                <a:uFillTx/>
                <a:latin typeface="Calibri"/>
                <a:ea typeface="Calibri"/>
                <a:cs typeface="Calibri"/>
                <a:sym typeface="Calibri"/>
              </a:rPr>
              <a:t>I, U, D, S, V</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8" name="Google Shape;1118;p40"/>
          <p:cNvSpPr/>
          <p:nvPr/>
        </p:nvSpPr>
        <p:spPr>
          <a:xfrm>
            <a:off x="7447389" y="6033416"/>
            <a:ext cx="876998" cy="615365"/>
          </a:xfrm>
          <a:prstGeom prst="flowChartMagneticDisk">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798" b="0" i="0" u="none" strike="noStrike" kern="0" cap="none" spc="0" normalizeH="0" baseline="0" noProof="0">
              <a:ln>
                <a:noFill/>
              </a:ln>
              <a:solidFill>
                <a:srgbClr val="FFFFFF"/>
              </a:solidFill>
              <a:effectLst/>
              <a:uLnTx/>
              <a:uFillTx/>
              <a:latin typeface="Calibri"/>
              <a:ea typeface="Calibri"/>
              <a:cs typeface="Calibri"/>
              <a:sym typeface="Calibri"/>
            </a:endParaRPr>
          </a:p>
        </p:txBody>
      </p:sp>
      <p:cxnSp>
        <p:nvCxnSpPr>
          <p:cNvPr id="1119" name="Google Shape;1119;p40"/>
          <p:cNvCxnSpPr>
            <a:stCxn id="1116" idx="2"/>
            <a:endCxn id="1117" idx="0"/>
          </p:cNvCxnSpPr>
          <p:nvPr/>
        </p:nvCxnSpPr>
        <p:spPr>
          <a:xfrm>
            <a:off x="7885888" y="4523372"/>
            <a:ext cx="0" cy="262800"/>
          </a:xfrm>
          <a:prstGeom prst="straightConnector1">
            <a:avLst/>
          </a:prstGeom>
          <a:noFill/>
          <a:ln w="9525" cap="flat" cmpd="sng">
            <a:solidFill>
              <a:schemeClr val="accent1"/>
            </a:solidFill>
            <a:prstDash val="solid"/>
            <a:miter lim="800000"/>
            <a:headEnd type="triangle" w="med" len="med"/>
            <a:tailEnd type="triangle" w="med" len="med"/>
          </a:ln>
        </p:spPr>
      </p:cxnSp>
      <p:cxnSp>
        <p:nvCxnSpPr>
          <p:cNvPr id="1120" name="Google Shape;1120;p40"/>
          <p:cNvCxnSpPr>
            <a:stCxn id="1117" idx="2"/>
            <a:endCxn id="1118" idx="1"/>
          </p:cNvCxnSpPr>
          <p:nvPr/>
        </p:nvCxnSpPr>
        <p:spPr>
          <a:xfrm>
            <a:off x="7885890" y="5725734"/>
            <a:ext cx="0" cy="307800"/>
          </a:xfrm>
          <a:prstGeom prst="straightConnector1">
            <a:avLst/>
          </a:prstGeom>
          <a:noFill/>
          <a:ln w="9525" cap="flat" cmpd="sng">
            <a:solidFill>
              <a:schemeClr val="accent1"/>
            </a:solidFill>
            <a:prstDash val="solid"/>
            <a:miter lim="800000"/>
            <a:headEnd type="triangle" w="med" len="med"/>
            <a:tailEnd type="triangle" w="med" len="med"/>
          </a:ln>
        </p:spPr>
      </p:cxnSp>
      <p:pic>
        <p:nvPicPr>
          <p:cNvPr id="1121" name="Google Shape;1121;p40" descr="Gear icon - Free download on Iconfinder"/>
          <p:cNvPicPr preferRelativeResize="0"/>
          <p:nvPr/>
        </p:nvPicPr>
        <p:blipFill rotWithShape="1">
          <a:blip r:embed="rId6">
            <a:alphaModFix/>
          </a:blip>
          <a:srcRect/>
          <a:stretch/>
        </p:blipFill>
        <p:spPr>
          <a:xfrm>
            <a:off x="8382994" y="5171730"/>
            <a:ext cx="847838" cy="847838"/>
          </a:xfrm>
          <a:prstGeom prst="rect">
            <a:avLst/>
          </a:prstGeom>
          <a:noFill/>
          <a:ln>
            <a:noFill/>
          </a:ln>
        </p:spPr>
      </p:pic>
      <p:sp>
        <p:nvSpPr>
          <p:cNvPr id="1122" name="Google Shape;1122;p40"/>
          <p:cNvSpPr txBox="1"/>
          <p:nvPr/>
        </p:nvSpPr>
        <p:spPr>
          <a:xfrm>
            <a:off x="9351659" y="1210442"/>
            <a:ext cx="2620195" cy="212301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1" i="0" u="none" strike="noStrike" kern="0" cap="none" spc="0" normalizeH="0" baseline="0" noProof="0">
                <a:ln>
                  <a:noFill/>
                </a:ln>
                <a:solidFill>
                  <a:srgbClr val="000000"/>
                </a:solidFill>
                <a:effectLst/>
                <a:uLnTx/>
                <a:uFillTx/>
                <a:latin typeface="Calibri"/>
                <a:ea typeface="Calibri"/>
                <a:cs typeface="Calibri"/>
                <a:sym typeface="Calibri"/>
              </a:rPr>
              <a:t>Common needs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798" b="0" i="0" u="none" strike="noStrike" kern="0" cap="none" spc="0" normalizeH="0" baseline="0" noProof="0">
              <a:ln>
                <a:noFill/>
              </a:ln>
              <a:solidFill>
                <a:srgbClr val="000000"/>
              </a:solidFill>
              <a:effectLst/>
              <a:uLnTx/>
              <a:uFillTx/>
              <a:latin typeface="Calibri"/>
              <a:ea typeface="Calibri"/>
              <a:cs typeface="Calibri"/>
              <a:sym typeface="Calibri"/>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Create application logic</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Insert, update, delete, validate, select data</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Perform validations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Check customizing</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Handle locks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3" name="Google Shape;1123;p40"/>
          <p:cNvSpPr/>
          <p:nvPr/>
        </p:nvSpPr>
        <p:spPr>
          <a:xfrm>
            <a:off x="9351660" y="3762966"/>
            <a:ext cx="2740999" cy="212301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98" b="1" i="0" u="none" strike="noStrike" kern="0" cap="none" spc="0" normalizeH="0" baseline="0" noProof="0">
                <a:ln>
                  <a:noFill/>
                </a:ln>
                <a:solidFill>
                  <a:srgbClr val="000000"/>
                </a:solidFill>
                <a:effectLst/>
                <a:uLnTx/>
                <a:uFillTx/>
                <a:latin typeface="Calibri"/>
                <a:ea typeface="Calibri"/>
                <a:cs typeface="Calibri"/>
                <a:sym typeface="Calibri"/>
              </a:rPr>
              <a:t>Challenges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798" b="0" i="0" u="none" strike="noStrike" kern="0" cap="none" spc="0" normalizeH="0" baseline="0" noProof="0">
              <a:ln>
                <a:noFill/>
              </a:ln>
              <a:solidFill>
                <a:srgbClr val="000000"/>
              </a:solidFill>
              <a:effectLst/>
              <a:uLnTx/>
              <a:uFillTx/>
              <a:latin typeface="Calibri"/>
              <a:ea typeface="Calibri"/>
              <a:cs typeface="Calibri"/>
              <a:sym typeface="Calibri"/>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Thinks differently</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Adapt application code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High maintenance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No standardization</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Different coding practices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593" marR="0" lvl="0" indent="-285593"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a:ln>
                  <a:noFill/>
                </a:ln>
                <a:solidFill>
                  <a:srgbClr val="000000"/>
                </a:solidFill>
                <a:effectLst/>
                <a:uLnTx/>
                <a:uFillTx/>
                <a:latin typeface="Calibri"/>
                <a:ea typeface="Calibri"/>
                <a:cs typeface="Calibri"/>
                <a:sym typeface="Calibri"/>
              </a:rPr>
              <a:t>Lack of standard</a:t>
            </a:r>
            <a:endParaRPr kumimoji="0" sz="1798"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3" name="Google Shape;552;p2"/>
          <p:cNvSpPr txBox="1"/>
          <p:nvPr/>
        </p:nvSpPr>
        <p:spPr>
          <a:xfrm>
            <a:off x="9527526" y="6551489"/>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pic>
        <p:nvPicPr>
          <p:cNvPr id="34"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98"/>
                                        </p:tgtEl>
                                        <p:attrNameLst>
                                          <p:attrName>style.visibility</p:attrName>
                                        </p:attrNameLst>
                                      </p:cBhvr>
                                      <p:to>
                                        <p:strVal val="visible"/>
                                      </p:to>
                                    </p:set>
                                    <p:anim calcmode="lin" valueType="num">
                                      <p:cBhvr additive="base">
                                        <p:cTn id="7" dur="500"/>
                                        <p:tgtEl>
                                          <p:spTgt spid="1098"/>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099"/>
                                        </p:tgtEl>
                                        <p:attrNameLst>
                                          <p:attrName>style.visibility</p:attrName>
                                        </p:attrNameLst>
                                      </p:cBhvr>
                                      <p:to>
                                        <p:strVal val="visible"/>
                                      </p:to>
                                    </p:set>
                                    <p:anim calcmode="lin" valueType="num">
                                      <p:cBhvr additive="base">
                                        <p:cTn id="10" dur="500"/>
                                        <p:tgtEl>
                                          <p:spTgt spid="1099"/>
                                        </p:tgtEl>
                                        <p:attrNameLst>
                                          <p:attrName>ppt_y</p:attrName>
                                        </p:attrNameLst>
                                      </p:cBhvr>
                                      <p:tavLst>
                                        <p:tav tm="0">
                                          <p:val>
                                            <p:strVal val="#ppt_y+1"/>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100"/>
                                        </p:tgtEl>
                                        <p:attrNameLst>
                                          <p:attrName>style.visibility</p:attrName>
                                        </p:attrNameLst>
                                      </p:cBhvr>
                                      <p:to>
                                        <p:strVal val="visible"/>
                                      </p:to>
                                    </p:set>
                                    <p:anim calcmode="lin" valueType="num">
                                      <p:cBhvr additive="base">
                                        <p:cTn id="15" dur="500"/>
                                        <p:tgtEl>
                                          <p:spTgt spid="1100"/>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101"/>
                                        </p:tgtEl>
                                        <p:attrNameLst>
                                          <p:attrName>style.visibility</p:attrName>
                                        </p:attrNameLst>
                                      </p:cBhvr>
                                      <p:to>
                                        <p:strVal val="visible"/>
                                      </p:to>
                                    </p:set>
                                    <p:anim calcmode="lin" valueType="num">
                                      <p:cBhvr additive="base">
                                        <p:cTn id="18" dur="500"/>
                                        <p:tgtEl>
                                          <p:spTgt spid="1101"/>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0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0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0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0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0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0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0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0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1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1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1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1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11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11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11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11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12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12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3" presetClass="entr" presetSubtype="16" fill="hold" nodeType="clickEffect">
                                  <p:stCondLst>
                                    <p:cond delay="0"/>
                                  </p:stCondLst>
                                  <p:childTnLst>
                                    <p:set>
                                      <p:cBhvr>
                                        <p:cTn id="82" dur="1" fill="hold">
                                          <p:stCondLst>
                                            <p:cond delay="0"/>
                                          </p:stCondLst>
                                        </p:cTn>
                                        <p:tgtEl>
                                          <p:spTgt spid="1122"/>
                                        </p:tgtEl>
                                        <p:attrNameLst>
                                          <p:attrName>style.visibility</p:attrName>
                                        </p:attrNameLst>
                                      </p:cBhvr>
                                      <p:to>
                                        <p:strVal val="visible"/>
                                      </p:to>
                                    </p:set>
                                    <p:anim calcmode="lin" valueType="num">
                                      <p:cBhvr additive="base">
                                        <p:cTn id="83" dur="500"/>
                                        <p:tgtEl>
                                          <p:spTgt spid="1122"/>
                                        </p:tgtEl>
                                        <p:attrNameLst>
                                          <p:attrName>ppt_w</p:attrName>
                                        </p:attrNameLst>
                                      </p:cBhvr>
                                      <p:tavLst>
                                        <p:tav tm="0">
                                          <p:val>
                                            <p:strVal val="0"/>
                                          </p:val>
                                        </p:tav>
                                        <p:tav tm="100000">
                                          <p:val>
                                            <p:strVal val="#ppt_w"/>
                                          </p:val>
                                        </p:tav>
                                      </p:tavLst>
                                    </p:anim>
                                    <p:anim calcmode="lin" valueType="num">
                                      <p:cBhvr additive="base">
                                        <p:cTn id="84" dur="500"/>
                                        <p:tgtEl>
                                          <p:spTgt spid="1122"/>
                                        </p:tgtEl>
                                        <p:attrNameLst>
                                          <p:attrName>ppt_h</p:attrName>
                                        </p:attrNameLst>
                                      </p:cBhvr>
                                      <p:tavLst>
                                        <p:tav tm="0">
                                          <p:val>
                                            <p:strVal val="0"/>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23" presetClass="entr" presetSubtype="16" fill="hold" nodeType="clickEffect">
                                  <p:stCondLst>
                                    <p:cond delay="0"/>
                                  </p:stCondLst>
                                  <p:childTnLst>
                                    <p:set>
                                      <p:cBhvr>
                                        <p:cTn id="88" dur="1" fill="hold">
                                          <p:stCondLst>
                                            <p:cond delay="0"/>
                                          </p:stCondLst>
                                        </p:cTn>
                                        <p:tgtEl>
                                          <p:spTgt spid="1123"/>
                                        </p:tgtEl>
                                        <p:attrNameLst>
                                          <p:attrName>style.visibility</p:attrName>
                                        </p:attrNameLst>
                                      </p:cBhvr>
                                      <p:to>
                                        <p:strVal val="visible"/>
                                      </p:to>
                                    </p:set>
                                    <p:anim calcmode="lin" valueType="num">
                                      <p:cBhvr additive="base">
                                        <p:cTn id="89" dur="500"/>
                                        <p:tgtEl>
                                          <p:spTgt spid="1123"/>
                                        </p:tgtEl>
                                        <p:attrNameLst>
                                          <p:attrName>ppt_w</p:attrName>
                                        </p:attrNameLst>
                                      </p:cBhvr>
                                      <p:tavLst>
                                        <p:tav tm="0">
                                          <p:val>
                                            <p:strVal val="0"/>
                                          </p:val>
                                        </p:tav>
                                        <p:tav tm="100000">
                                          <p:val>
                                            <p:strVal val="#ppt_w"/>
                                          </p:val>
                                        </p:tav>
                                      </p:tavLst>
                                    </p:anim>
                                    <p:anim calcmode="lin" valueType="num">
                                      <p:cBhvr additive="base">
                                        <p:cTn id="90" dur="500"/>
                                        <p:tgtEl>
                                          <p:spTgt spid="112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pic>
        <p:nvPicPr>
          <p:cNvPr id="1128" name="Google Shape;1128;p41" descr="Evolution of the ABAP Programming Model | SAP Blogs"/>
          <p:cNvPicPr preferRelativeResize="0"/>
          <p:nvPr/>
        </p:nvPicPr>
        <p:blipFill rotWithShape="1">
          <a:blip r:embed="rId3">
            <a:alphaModFix/>
          </a:blip>
          <a:srcRect t="10345" b="4325"/>
          <a:stretch/>
        </p:blipFill>
        <p:spPr>
          <a:xfrm>
            <a:off x="618692" y="1269322"/>
            <a:ext cx="10874914" cy="5111237"/>
          </a:xfrm>
          <a:prstGeom prst="rect">
            <a:avLst/>
          </a:prstGeom>
          <a:noFill/>
          <a:ln>
            <a:noFill/>
          </a:ln>
        </p:spPr>
      </p:pic>
      <p:sp>
        <p:nvSpPr>
          <p:cNvPr id="1129" name="Google Shape;1129;p41"/>
          <p:cNvSpPr txBox="1">
            <a:spLocks noGrp="1"/>
          </p:cNvSpPr>
          <p:nvPr>
            <p:ph type="title"/>
          </p:nvPr>
        </p:nvSpPr>
        <p:spPr>
          <a:xfrm>
            <a:off x="191296" y="261474"/>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300"/>
              <a:buFont typeface="Corben"/>
              <a:buNone/>
            </a:pPr>
            <a:r>
              <a:rPr lang="en-US" sz="3600" dirty="0">
                <a:solidFill>
                  <a:srgbClr val="FFC000"/>
                </a:solidFill>
                <a:latin typeface="Cooper Black" panose="0208090404030B020404" pitchFamily="18" charset="0"/>
                <a:ea typeface="Corben"/>
                <a:cs typeface="Corben"/>
                <a:sym typeface="Corben"/>
              </a:rPr>
              <a:t>Evolution of ABAP Programming Model</a:t>
            </a:r>
            <a:endParaRPr sz="3600" dirty="0">
              <a:solidFill>
                <a:srgbClr val="FFC000"/>
              </a:solidFill>
              <a:latin typeface="Cooper Black" panose="0208090404030B020404" pitchFamily="18" charset="0"/>
            </a:endParaRPr>
          </a:p>
        </p:txBody>
      </p:sp>
      <p:sp>
        <p:nvSpPr>
          <p:cNvPr id="6" name="Google Shape;552;p2"/>
          <p:cNvSpPr txBox="1"/>
          <p:nvPr/>
        </p:nvSpPr>
        <p:spPr>
          <a:xfrm>
            <a:off x="9527526" y="6551489"/>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28"/>
                                        </p:tgtEl>
                                        <p:attrNameLst>
                                          <p:attrName>style.visibility</p:attrName>
                                        </p:attrNameLst>
                                      </p:cBhvr>
                                      <p:to>
                                        <p:strVal val="visible"/>
                                      </p:to>
                                    </p:set>
                                    <p:animEffect transition="in" filter="barn(inVertical)">
                                      <p:cBhvr>
                                        <p:cTn id="7" dur="500"/>
                                        <p:tgtEl>
                                          <p:spTgt spid="1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Google Shape;1136;p42"/>
          <p:cNvSpPr txBox="1">
            <a:spLocks noGrp="1"/>
          </p:cNvSpPr>
          <p:nvPr>
            <p:ph type="title"/>
          </p:nvPr>
        </p:nvSpPr>
        <p:spPr>
          <a:xfrm>
            <a:off x="16385" y="894"/>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Restful ABAP Programming</a:t>
            </a:r>
            <a:endParaRPr dirty="0">
              <a:solidFill>
                <a:srgbClr val="FFC000"/>
              </a:solidFill>
              <a:latin typeface="Cooper Black" panose="0208090404030B020404" pitchFamily="18" charset="0"/>
            </a:endParaRPr>
          </a:p>
        </p:txBody>
      </p:sp>
      <p:pic>
        <p:nvPicPr>
          <p:cNvPr id="1139" name="Google Shape;1139;p42" descr="C:\Users\Anubhav\AppData\Local\Temp\SNAGHTMLb41d92c.PNG"/>
          <p:cNvPicPr preferRelativeResize="0"/>
          <p:nvPr/>
        </p:nvPicPr>
        <p:blipFill rotWithShape="1">
          <a:blip r:embed="rId3">
            <a:alphaModFix/>
          </a:blip>
          <a:srcRect/>
          <a:stretch/>
        </p:blipFill>
        <p:spPr>
          <a:xfrm>
            <a:off x="263283" y="699897"/>
            <a:ext cx="10657639" cy="5882661"/>
          </a:xfrm>
          <a:prstGeom prst="rect">
            <a:avLst/>
          </a:prstGeom>
          <a:noFill/>
          <a:ln>
            <a:noFill/>
          </a:ln>
        </p:spPr>
      </p:pic>
      <p:sp>
        <p:nvSpPr>
          <p:cNvPr id="6" name="Google Shape;552;p2"/>
          <p:cNvSpPr txBox="1"/>
          <p:nvPr/>
        </p:nvSpPr>
        <p:spPr>
          <a:xfrm>
            <a:off x="9527526" y="6551489"/>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39"/>
                                        </p:tgtEl>
                                        <p:attrNameLst>
                                          <p:attrName>style.visibility</p:attrName>
                                        </p:attrNameLst>
                                      </p:cBhvr>
                                      <p:to>
                                        <p:strVal val="visible"/>
                                      </p:to>
                                    </p:set>
                                    <p:animEffect transition="in" filter="barn(inVertical)">
                                      <p:cBhvr>
                                        <p:cTn id="7" dur="500"/>
                                        <p:tgtEl>
                                          <p:spTgt spid="1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43"/>
          <p:cNvSpPr txBox="1">
            <a:spLocks noGrp="1"/>
          </p:cNvSpPr>
          <p:nvPr>
            <p:ph type="title"/>
          </p:nvPr>
        </p:nvSpPr>
        <p:spPr>
          <a:xfrm>
            <a:off x="191296" y="166653"/>
            <a:ext cx="10967086" cy="7108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500"/>
              <a:buFont typeface="Corben"/>
              <a:buNone/>
            </a:pPr>
            <a:r>
              <a:rPr lang="en-US" dirty="0">
                <a:solidFill>
                  <a:srgbClr val="FFC000"/>
                </a:solidFill>
                <a:latin typeface="Cooper Black" panose="0208090404030B020404" pitchFamily="18" charset="0"/>
                <a:ea typeface="Corben"/>
                <a:cs typeface="Corben"/>
                <a:sym typeface="Corben"/>
              </a:rPr>
              <a:t>Restful ABAP Programming</a:t>
            </a:r>
            <a:endParaRPr dirty="0">
              <a:solidFill>
                <a:srgbClr val="FFC000"/>
              </a:solidFill>
              <a:latin typeface="Cooper Black" panose="0208090404030B020404" pitchFamily="18" charset="0"/>
            </a:endParaRPr>
          </a:p>
        </p:txBody>
      </p:sp>
      <p:sp>
        <p:nvSpPr>
          <p:cNvPr id="1147" name="Google Shape;1147;p43"/>
          <p:cNvSpPr/>
          <p:nvPr/>
        </p:nvSpPr>
        <p:spPr>
          <a:xfrm>
            <a:off x="265715" y="963321"/>
            <a:ext cx="11661345" cy="1754326"/>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 ABAP RAP (Restful Application Programming) Model defines the architecture for efficient application development for HANA optimized ABAP applications. It supports development of</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Greenfield applications – A completely new application from scratch</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Brownfield applications – A new/extension of application using OLD code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It is based on proven technologies and frameworks such as CDS entities to define semantically rich data model and service model infrastructure for creating and binding OData services for different use cases e.g. Fiori App,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WebAPI</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InA</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6" name="Google Shape;552;p2"/>
          <p:cNvSpPr txBox="1"/>
          <p:nvPr/>
        </p:nvSpPr>
        <p:spPr>
          <a:xfrm>
            <a:off x="9527526" y="6551489"/>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75C042"/>
              </a:solidFill>
              <a:effectLst/>
              <a:uLnTx/>
              <a:uFillTx/>
              <a:latin typeface="Cambria" panose="02040503050406030204" pitchFamily="18" charset="0"/>
              <a:ea typeface="Cambria" panose="02040503050406030204" pitchFamily="18" charset="0"/>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47"/>
                                        </p:tgtEl>
                                        <p:attrNameLst>
                                          <p:attrName>style.visibility</p:attrName>
                                        </p:attrNameLst>
                                      </p:cBhvr>
                                      <p:to>
                                        <p:strVal val="visible"/>
                                      </p:to>
                                    </p:set>
                                    <p:animEffect transition="in" filter="barn(inVertical)">
                                      <p:cBhvr>
                                        <p:cTn id="7" dur="500"/>
                                        <p:tgtEl>
                                          <p:spTgt spid="1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3" name="Google Shape;1153;p44"/>
          <p:cNvSpPr txBox="1"/>
          <p:nvPr/>
        </p:nvSpPr>
        <p:spPr>
          <a:xfrm>
            <a:off x="191294" y="1593306"/>
            <a:ext cx="11806237" cy="230832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CDS entities – To develop our RAP BO (Business Object)</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Business Object here is a TREE data structure which is composed of multiple nodes (parent, child), The tree starts from a </a:t>
            </a:r>
            <a:r>
              <a:rPr lang="en-US" sz="1800" b="1" dirty="0">
                <a:solidFill>
                  <a:schemeClr val="dk1"/>
                </a:solidFill>
                <a:latin typeface="Calibri"/>
                <a:ea typeface="Calibri"/>
                <a:cs typeface="Calibri"/>
                <a:sym typeface="Calibri"/>
              </a:rPr>
              <a:t>root node. </a:t>
            </a:r>
            <a:endParaRPr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Once the business object is ready, we define the behavior of the business object like can this object be created, updated, deleted. Business object is a static structure (like a class) and the records of actual data is the instance of BO (object of a class).</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Finally we can create service definition and service binding</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UI layer to consume the service to build application.</a:t>
            </a:r>
            <a:endParaRPr sz="1800" dirty="0">
              <a:solidFill>
                <a:schemeClr val="dk1"/>
              </a:solidFill>
              <a:latin typeface="Calibri"/>
              <a:ea typeface="Calibri"/>
              <a:cs typeface="Calibri"/>
              <a:sym typeface="Calibri"/>
            </a:endParaRPr>
          </a:p>
        </p:txBody>
      </p:sp>
      <p:sp>
        <p:nvSpPr>
          <p:cNvPr id="1154" name="Google Shape;1154;p44"/>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Components in RAP app – Technical Level</a:t>
            </a:r>
            <a:endParaRPr sz="3599" dirty="0">
              <a:solidFill>
                <a:srgbClr val="FFC000"/>
              </a:solidFill>
              <a:latin typeface="Cooper Black" panose="0208090404030B020404" pitchFamily="18" charset="0"/>
              <a:ea typeface="Corben"/>
              <a:cs typeface="Corben"/>
              <a:sym typeface="Corben"/>
            </a:endParaRPr>
          </a:p>
        </p:txBody>
      </p:sp>
      <p:sp>
        <p:nvSpPr>
          <p:cNvPr id="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2" name="Google Shape;1162;p45"/>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Development Approach</a:t>
            </a:r>
            <a:endParaRPr sz="3599" dirty="0">
              <a:solidFill>
                <a:srgbClr val="FFC000"/>
              </a:solidFill>
              <a:latin typeface="Cooper Black" panose="0208090404030B020404" pitchFamily="18" charset="0"/>
              <a:ea typeface="Corben"/>
              <a:cs typeface="Corben"/>
              <a:sym typeface="Corben"/>
            </a:endParaRPr>
          </a:p>
        </p:txBody>
      </p:sp>
      <p:sp>
        <p:nvSpPr>
          <p:cNvPr id="1165" name="Google Shape;1165;p45"/>
          <p:cNvSpPr/>
          <p:nvPr/>
        </p:nvSpPr>
        <p:spPr>
          <a:xfrm>
            <a:off x="837828" y="5805264"/>
            <a:ext cx="10863274" cy="68578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SE11 – Data Dictionary – Tables, Views, Data Elements, Domains, LO, MC…</a:t>
            </a:r>
            <a:endParaRPr/>
          </a:p>
        </p:txBody>
      </p:sp>
      <p:sp>
        <p:nvSpPr>
          <p:cNvPr id="1166" name="Google Shape;1166;p45"/>
          <p:cNvSpPr/>
          <p:nvPr/>
        </p:nvSpPr>
        <p:spPr>
          <a:xfrm>
            <a:off x="824939" y="4846890"/>
            <a:ext cx="10863274" cy="85403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Database Layer – (function modules and classes to interact with database)</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LUW, Update FM, BAPIs – SELECT INSERT MODIFY UPDATE DELETE, EQ, DQ</a:t>
            </a:r>
            <a:endParaRPr/>
          </a:p>
        </p:txBody>
      </p:sp>
      <p:sp>
        <p:nvSpPr>
          <p:cNvPr id="1167" name="Google Shape;1167;p45"/>
          <p:cNvSpPr/>
          <p:nvPr/>
        </p:nvSpPr>
        <p:spPr>
          <a:xfrm>
            <a:off x="837828" y="4143457"/>
            <a:ext cx="10863274" cy="577117"/>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Customizing layer (SPRO, SM30)</a:t>
            </a:r>
            <a:endParaRPr/>
          </a:p>
        </p:txBody>
      </p:sp>
      <p:sp>
        <p:nvSpPr>
          <p:cNvPr id="1168" name="Google Shape;1168;p45"/>
          <p:cNvSpPr/>
          <p:nvPr/>
        </p:nvSpPr>
        <p:spPr>
          <a:xfrm>
            <a:off x="837828" y="2735330"/>
            <a:ext cx="10863274" cy="1281811"/>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API Layer</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Business logic, Data validations, Lock Unlock, Sync. Points, Branches, Manipulation logic, data flow logic, processing logic - RICEF</a:t>
            </a:r>
            <a:endParaRPr/>
          </a:p>
        </p:txBody>
      </p:sp>
      <p:sp>
        <p:nvSpPr>
          <p:cNvPr id="1169" name="Google Shape;1169;p45"/>
          <p:cNvSpPr/>
          <p:nvPr/>
        </p:nvSpPr>
        <p:spPr>
          <a:xfrm>
            <a:off x="837828" y="1799226"/>
            <a:ext cx="10863274" cy="8317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Service layer (expose data over HTTP/HTTPS protocol) – OData Services (V2, V4)</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SEGW, SADL, @OData, Serv. Definition and Binding</a:t>
            </a:r>
            <a:endParaRPr/>
          </a:p>
        </p:txBody>
      </p:sp>
      <p:sp>
        <p:nvSpPr>
          <p:cNvPr id="1170" name="Google Shape;1170;p45"/>
          <p:cNvSpPr/>
          <p:nvPr/>
        </p:nvSpPr>
        <p:spPr>
          <a:xfrm>
            <a:off x="837828" y="714536"/>
            <a:ext cx="4968552" cy="98034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Application UI (Fiori Apps)</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Transactional | Analytical | Factsheet</a:t>
            </a:r>
            <a:endParaRPr/>
          </a:p>
        </p:txBody>
      </p:sp>
      <p:sp>
        <p:nvSpPr>
          <p:cNvPr id="1171" name="Google Shape;1171;p45"/>
          <p:cNvSpPr/>
          <p:nvPr/>
        </p:nvSpPr>
        <p:spPr>
          <a:xfrm>
            <a:off x="5878388" y="710866"/>
            <a:ext cx="3312368" cy="98034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Analytical Tools</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Excel | SAC | Other..</a:t>
            </a:r>
            <a:endParaRPr/>
          </a:p>
        </p:txBody>
      </p:sp>
      <p:sp>
        <p:nvSpPr>
          <p:cNvPr id="1172" name="Google Shape;1172;p45"/>
          <p:cNvSpPr/>
          <p:nvPr/>
        </p:nvSpPr>
        <p:spPr>
          <a:xfrm>
            <a:off x="9335699" y="700015"/>
            <a:ext cx="2387066" cy="980348"/>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Third Party</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Your own ABAP code</a:t>
            </a:r>
            <a:endParaRPr/>
          </a:p>
        </p:txBody>
      </p:sp>
      <p:sp>
        <p:nvSpPr>
          <p:cNvPr id="1173" name="Google Shape;1173;p45"/>
          <p:cNvSpPr/>
          <p:nvPr/>
        </p:nvSpPr>
        <p:spPr>
          <a:xfrm>
            <a:off x="45740" y="1157078"/>
            <a:ext cx="792088" cy="5229624"/>
          </a:xfrm>
          <a:prstGeom prst="up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13"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76">
      <a:dk1>
        <a:srgbClr val="000000"/>
      </a:dk1>
      <a:lt1>
        <a:srgbClr val="FFFFFF"/>
      </a:lt1>
      <a:dk2>
        <a:srgbClr val="1F497D"/>
      </a:dk2>
      <a:lt2>
        <a:srgbClr val="EEECE1"/>
      </a:lt2>
      <a:accent1>
        <a:srgbClr val="BDBDBD"/>
      </a:accent1>
      <a:accent2>
        <a:srgbClr val="98C536"/>
      </a:accent2>
      <a:accent3>
        <a:srgbClr val="6D6D6D"/>
      </a:accent3>
      <a:accent4>
        <a:srgbClr val="1767AC"/>
      </a:accent4>
      <a:accent5>
        <a:srgbClr val="E5E6E8"/>
      </a:accent5>
      <a:accent6>
        <a:srgbClr val="99C274"/>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1093</TotalTime>
  <Words>1858</Words>
  <Application>Microsoft Office PowerPoint</Application>
  <PresentationFormat>Custom</PresentationFormat>
  <Paragraphs>237</Paragraphs>
  <Slides>29</Slides>
  <Notes>27</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29</vt:i4>
      </vt:variant>
    </vt:vector>
  </HeadingPairs>
  <TitlesOfParts>
    <vt:vector size="43" baseType="lpstr">
      <vt:lpstr>Segoe UI</vt:lpstr>
      <vt:lpstr>Corben</vt:lpstr>
      <vt:lpstr>Quattrocento Sans</vt:lpstr>
      <vt:lpstr>Calibri</vt:lpstr>
      <vt:lpstr>Arial</vt:lpstr>
      <vt:lpstr>Cambria</vt:lpstr>
      <vt:lpstr>Arial Black</vt:lpstr>
      <vt:lpstr>Open Sans</vt:lpstr>
      <vt:lpstr>Cooper Black</vt:lpstr>
      <vt:lpstr>Segoe UI Light</vt:lpstr>
      <vt:lpstr>Office Theme</vt:lpstr>
      <vt:lpstr>2_Office Theme</vt:lpstr>
      <vt:lpstr>3_Office Theme</vt:lpstr>
      <vt:lpstr>4_Office Theme</vt:lpstr>
      <vt:lpstr>SAP BTP ABAP  on Cloud / RAP  Training</vt:lpstr>
      <vt:lpstr>PowerPoint Presentation</vt:lpstr>
      <vt:lpstr>PowerPoint Presentation</vt:lpstr>
      <vt:lpstr>PowerPoint Presentation</vt:lpstr>
      <vt:lpstr>Evolution of ABAP Programming Model</vt:lpstr>
      <vt:lpstr>Restful ABAP Programming</vt:lpstr>
      <vt:lpstr>Restful ABAP Programming</vt:lpstr>
      <vt:lpstr>PowerPoint Presentation</vt:lpstr>
      <vt:lpstr>PowerPoint Presentation</vt:lpstr>
      <vt:lpstr>RAP – The Big picture</vt:lpstr>
      <vt:lpstr>What is a Business Object</vt:lpstr>
      <vt:lpstr>Types of Implementation (Scenario) </vt:lpstr>
      <vt:lpstr>BO Runtime Implementation Types</vt:lpstr>
      <vt:lpstr>Explanation of Flight Data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ABAP ON CLOUD  RESTFUL APPLICATION  PROGRAMMING EMBEDDED STEAMPUNK TRAINING</dc:title>
  <dc:creator>anurag</dc:creator>
  <cp:lastModifiedBy>Anubhav Oberoy</cp:lastModifiedBy>
  <cp:revision>50</cp:revision>
  <dcterms:created xsi:type="dcterms:W3CDTF">2023-10-03T21:33:12Z</dcterms:created>
  <dcterms:modified xsi:type="dcterms:W3CDTF">2025-08-22T06:18:13Z</dcterms:modified>
</cp:coreProperties>
</file>